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8" r:id="rId4"/>
    <p:sldId id="267" r:id="rId5"/>
    <p:sldId id="266" r:id="rId6"/>
    <p:sldId id="265" r:id="rId7"/>
    <p:sldId id="264" r:id="rId8"/>
    <p:sldId id="263" r:id="rId9"/>
    <p:sldId id="274" r:id="rId10"/>
    <p:sldId id="275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 varScale="1">
        <p:scale>
          <a:sx n="69" d="100"/>
          <a:sy n="69" d="100"/>
        </p:scale>
        <p:origin x="6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8CC00-7879-4AC8-96FE-0052EC84A366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0490-7DDD-4A3F-9FFF-CC0388D6D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E4792-A092-430A-AF8B-DBA70C5A3514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1C12-8C55-40FA-B9B0-BD47214C3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8FF9-CBED-4C08-997F-3932C24E978D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64543-2151-417B-8DF0-E2D2CD3C4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D683E-457F-462E-9449-CDB1152F9774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53C3-05D8-4CB4-8185-E586E7FAA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0EEBA-567D-439D-84CE-A684CCBA38EA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7418F-4BDB-4977-A31F-7ED47FF1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A9A9-345E-4936-A78B-CA2AB96F12D1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32BF-4FA0-4404-B5A7-0B291E933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4D4E5-5542-4CC8-805E-A737B1F0929C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3BF7-74D0-4CE4-AB23-73030AC87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4FE6-BC53-46A1-B8F8-67C28738FC6F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576E-7CCE-482B-855D-10D5BFBD1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B07FA-B97E-4178-BD8D-66FD5B8BB26F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6FAE2-EC75-4E96-A56D-2D3F2F710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956C-22EC-407D-87C8-7DAD09A9D35E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CABE-4641-4BEC-83EC-53CDC183A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663C7-D895-47E5-A824-4B04475CBF1C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D2A6A-AAFB-45DF-87BF-60B30A932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AE0150-20E7-4687-AD02-2422240DEC47}" type="datetimeFigureOut">
              <a:rPr lang="ru-RU"/>
              <a:pPr>
                <a:defRPr/>
              </a:pPr>
              <a:t>20.07.2018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31856B-C00C-4AE7-AF91-15047BFE8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ransition spd="med"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358246" cy="157163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Муниципальное автономное дошкольное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образовательное учреждение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Центр развития ребенка - </a:t>
            </a: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детский сад №23 «Сказка»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076700"/>
            <a:ext cx="7854950" cy="1223963"/>
          </a:xfrm>
        </p:spPr>
        <p:txBody>
          <a:bodyPr/>
          <a:lstStyle/>
          <a:p>
            <a:pPr marR="0">
              <a:lnSpc>
                <a:spcPct val="110000"/>
              </a:lnSpc>
              <a:spcBef>
                <a:spcPct val="0"/>
              </a:spcBef>
            </a:pPr>
            <a:endParaRPr lang="ru-RU" dirty="0" smtClean="0"/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Падегинскене Ирина Петровна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1844675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развлечения во второй младшей группе.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«Что ромашка нам загадала».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9007" y="4657773"/>
            <a:ext cx="1672660" cy="176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84438" y="5732463"/>
            <a:ext cx="3816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г. Зеленоградск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Constantia" pitchFamily="18" charset="0"/>
              </a:rPr>
              <a:t>2018 г</a:t>
            </a:r>
            <a:r>
              <a:rPr lang="ru-RU" dirty="0">
                <a:solidFill>
                  <a:srgbClr val="FFFF00"/>
                </a:solidFill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Заключение развлечения.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r>
              <a:rPr lang="ru-RU" dirty="0"/>
              <a:t>6 – ой лепесток:</a:t>
            </a:r>
          </a:p>
          <a:p>
            <a:pPr marL="0" indent="0">
              <a:buNone/>
            </a:pPr>
            <a:r>
              <a:rPr lang="ru-RU" dirty="0"/>
              <a:t>«В жёлтую игру играйте</a:t>
            </a:r>
          </a:p>
          <a:p>
            <a:pPr marL="0" indent="0">
              <a:buNone/>
            </a:pPr>
            <a:r>
              <a:rPr lang="ru-RU" dirty="0"/>
              <a:t>И движения повторяйте!»</a:t>
            </a:r>
          </a:p>
          <a:p>
            <a:pPr marL="0" indent="0">
              <a:buNone/>
            </a:pPr>
            <a:r>
              <a:rPr lang="ru-RU" dirty="0"/>
              <a:t>  «Жёлтая игра»</a:t>
            </a:r>
          </a:p>
          <a:p>
            <a:r>
              <a:rPr lang="ru-RU" dirty="0"/>
              <a:t>7 - ой лепесток</a:t>
            </a:r>
          </a:p>
          <a:p>
            <a:pPr marL="0" indent="0">
              <a:buNone/>
            </a:pPr>
            <a:r>
              <a:rPr lang="ru-RU" dirty="0"/>
              <a:t>«Праздник наш заканчивать пора.</a:t>
            </a:r>
          </a:p>
          <a:p>
            <a:pPr marL="0" indent="0">
              <a:buNone/>
            </a:pPr>
            <a:r>
              <a:rPr lang="ru-RU" dirty="0"/>
              <a:t>Спляшите на прощанье, детвора!»</a:t>
            </a:r>
          </a:p>
          <a:p>
            <a:pPr marL="0" indent="0">
              <a:buNone/>
            </a:pPr>
            <a:r>
              <a:rPr lang="ru-RU" dirty="0"/>
              <a:t>«Танец маленьких утят»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85226355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229600" cy="62071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chemeClr val="bg1"/>
                </a:solidFill>
              </a:rPr>
              <a:t>Цель и задачи.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6021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Цель: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Вызвать у детей эмоциональный отклик, желание участвовать.</a:t>
            </a:r>
          </a:p>
          <a:p>
            <a:r>
              <a:rPr lang="ru-RU" dirty="0"/>
              <a:t>- Активизировать речь, мышление.   </a:t>
            </a:r>
          </a:p>
          <a:p>
            <a:r>
              <a:rPr lang="ru-RU" dirty="0"/>
              <a:t>- Развивать ловкость, активность в подвижных играх.</a:t>
            </a:r>
          </a:p>
          <a:p>
            <a:r>
              <a:rPr lang="ru-RU" dirty="0"/>
              <a:t>- Воспитывать чувство коллективизма.  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5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50"/>
                            </p:stCondLst>
                            <p:childTnLst>
                              <p:par>
                                <p:cTn id="3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50"/>
                            </p:stCondLst>
                            <p:childTnLst>
                              <p:par>
                                <p:cTn id="4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52488"/>
          </a:xfrm>
        </p:spPr>
        <p:txBody>
          <a:bodyPr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Ход занятия. 1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701432"/>
          </a:xfrm>
        </p:spPr>
        <p:txBody>
          <a:bodyPr numCol="2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Воспитатель </a:t>
            </a:r>
            <a:r>
              <a:rPr lang="ru-RU" dirty="0" smtClean="0"/>
              <a:t>приветствует детей и показывает письмо.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088" y="2060848"/>
            <a:ext cx="4536000" cy="453600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 с детьми открывает письмо и достает ромашку.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40768"/>
            <a:ext cx="5184000" cy="5184000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93821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Первое задание рассказать заранее выученные стишки про лето.</a:t>
            </a: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13" y="1556792"/>
            <a:ext cx="4680000" cy="4680000"/>
          </a:xfr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72231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Второе задание – танец «Большая стирка»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84784"/>
            <a:ext cx="4968000" cy="4968000"/>
          </a:xfr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Третье задание – п.и «Солнце и дождик»</a:t>
            </a:r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12776"/>
            <a:ext cx="5040000" cy="5040000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Четвертое задание- отгадать загадки.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113" y="1772816"/>
            <a:ext cx="4284000" cy="4284000"/>
          </a:xfrm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Пятое задание – п.и «Попади в корзину», «Перепрыгни ручеек»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84" y="1824552"/>
            <a:ext cx="3780000" cy="378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913" y="1824552"/>
            <a:ext cx="378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36754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940</TotalTime>
  <Words>135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Поток</vt:lpstr>
      <vt:lpstr>Муниципальное автономное дошкольное  образовательное учреждение  Центр развития ребенка - детский сад №23 «Сказка»  </vt:lpstr>
      <vt:lpstr>Цель и задачи.</vt:lpstr>
      <vt:lpstr>Ход занятия. 1 этап</vt:lpstr>
      <vt:lpstr>Воспитатель с детьми открывает письмо и достает ромашку.</vt:lpstr>
      <vt:lpstr>Первое задание рассказать заранее выученные стишки про лето.</vt:lpstr>
      <vt:lpstr>Второе задание – танец «Большая стирка»</vt:lpstr>
      <vt:lpstr>Третье задание – п.и «Солнце и дождик»</vt:lpstr>
      <vt:lpstr>Четвертое задание- отгадать загадки.</vt:lpstr>
      <vt:lpstr>Пятое задание – п.и «Попади в корзину», «Перепрыгни ручеек»</vt:lpstr>
      <vt:lpstr>Заключение развлечения.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комбинированного вида №23 «Аленушка»</dc:title>
  <dc:creator>Елена</dc:creator>
  <cp:lastModifiedBy>Пользователь</cp:lastModifiedBy>
  <cp:revision>29</cp:revision>
  <dcterms:created xsi:type="dcterms:W3CDTF">2013-11-05T03:00:57Z</dcterms:created>
  <dcterms:modified xsi:type="dcterms:W3CDTF">2018-07-20T11:52:10Z</dcterms:modified>
</cp:coreProperties>
</file>