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660"/>
  </p:normalViewPr>
  <p:slideViewPr>
    <p:cSldViewPr>
      <p:cViewPr varScale="1">
        <p:scale>
          <a:sx n="93" d="100"/>
          <a:sy n="93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err="1">
                <a:latin typeface="Times New Roman" pitchFamily="18" charset="0"/>
                <a:cs typeface="Times New Roman" pitchFamily="18" charset="0"/>
              </a:rPr>
              <a:t>Логоритмическое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 занятие в средней группе.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“Дикие животные"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 1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91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rovit.cz/ZABAVNY_majka57/GIF/doprava/vlaky/1/v1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14105"/>
            <a:ext cx="871296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02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if-kartinki.ru/47/begemot_0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52736"/>
            <a:ext cx="434346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67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avatanplus.com/files/resources/original/576f8818854f51558bab9f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4664"/>
            <a:ext cx="518457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37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8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Логоритмическое занятие в средней группе. Тема: “Дикие животные"  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Логоритмическое занятие в средней группе</dc:title>
  <dc:creator>user</dc:creator>
  <cp:lastModifiedBy>user</cp:lastModifiedBy>
  <cp:revision>26</cp:revision>
  <dcterms:created xsi:type="dcterms:W3CDTF">2018-04-09T12:04:09Z</dcterms:created>
  <dcterms:modified xsi:type="dcterms:W3CDTF">2018-07-20T13:29:01Z</dcterms:modified>
</cp:coreProperties>
</file>