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12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Логоритмическое</a:t>
            </a:r>
            <a:r>
              <a:rPr lang="ru-RU" b="1" dirty="0"/>
              <a:t> занятие в средней группе.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Тема: </a:t>
            </a:r>
            <a:r>
              <a:rPr lang="ru-RU" b="1" dirty="0" smtClean="0"/>
              <a:t>«Дикие животные"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Часть 2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243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99992" y="5013176"/>
            <a:ext cx="38164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ru-RU" dirty="0" smtClean="0"/>
              <a:t>СА-СА-СА </a:t>
            </a:r>
            <a:r>
              <a:rPr lang="ru-RU" dirty="0"/>
              <a:t>– вот она лиса;</a:t>
            </a:r>
            <a:br>
              <a:rPr lang="ru-RU" dirty="0"/>
            </a:br>
            <a:r>
              <a:rPr lang="ru-RU" dirty="0"/>
              <a:t>СЫ-СЫ-СЫ – не боимся мы лисы.</a:t>
            </a:r>
          </a:p>
        </p:txBody>
      </p:sp>
      <p:pic>
        <p:nvPicPr>
          <p:cNvPr id="2050" name="Picture 2" descr="https://archive-media-1.nyafuu.org/bant/image/1505/42/1505425967179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332656"/>
            <a:ext cx="5560463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962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animashki.org/uploads/posts/2016-06/1466081355_5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17976"/>
            <a:ext cx="4320480" cy="6171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4415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Экран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Логоритмическое занятие в средней группе. Тема: «Дикие животные"  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Логоритмическое занятие в средней группе. Тема: «Дикие животные"   </dc:title>
  <dc:creator>user</dc:creator>
  <cp:lastModifiedBy>user</cp:lastModifiedBy>
  <cp:revision>2</cp:revision>
  <dcterms:created xsi:type="dcterms:W3CDTF">2018-07-20T12:51:31Z</dcterms:created>
  <dcterms:modified xsi:type="dcterms:W3CDTF">2018-07-20T13:26:49Z</dcterms:modified>
</cp:coreProperties>
</file>