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юша\Desktop\Зимние участки 2017 ДОУ 77\IMG_527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13" y="0"/>
            <a:ext cx="914441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Надюша\Desktop\Зимние участки 2017 ДОУ 77\IMG_528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13" y="0"/>
            <a:ext cx="914441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дюша\Desktop\Зимние участки 2017 ДОУ 77\IMG_527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13" y="0"/>
            <a:ext cx="914441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дюша\Desktop\Зимние участки 2017 ДОУ 77\IMG_527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13" y="0"/>
            <a:ext cx="914441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адюша\Desktop\Зимние участки 2017 ДОУ 77\IMG_527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13" y="0"/>
            <a:ext cx="914441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Надюша\Desktop\Зимние участки 2017 ДОУ 77\IMG_527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13" y="0"/>
            <a:ext cx="914441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Надюша\Desktop\Зимние участки 2017 ДОУ 77\IMG_527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13" y="0"/>
            <a:ext cx="914441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Надюша\Desktop\Зимние участки 2017 ДОУ 77\IMG_527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13" y="0"/>
            <a:ext cx="914441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Надюша\Desktop\Зимние участки 2017 ДОУ 77\IMG_528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13" y="0"/>
            <a:ext cx="914441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Надюша\Desktop\Зимние участки 2017 ДОУ 77\IMG_527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13" y="0"/>
            <a:ext cx="914441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Надюша</dc:creator>
  <cp:lastModifiedBy>Надюша</cp:lastModifiedBy>
  <cp:revision>2</cp:revision>
  <dcterms:created xsi:type="dcterms:W3CDTF">2017-02-04T19:59:11Z</dcterms:created>
  <dcterms:modified xsi:type="dcterms:W3CDTF">2017-02-06T15:03:07Z</dcterms:modified>
</cp:coreProperties>
</file>