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7" r:id="rId6"/>
    <p:sldId id="259" r:id="rId7"/>
    <p:sldId id="266" r:id="rId8"/>
    <p:sldId id="268" r:id="rId9"/>
    <p:sldId id="263" r:id="rId10"/>
    <p:sldId id="265" r:id="rId11"/>
    <p:sldId id="264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 autoAdjust="0"/>
    <p:restoredTop sz="94671" autoAdjust="0"/>
  </p:normalViewPr>
  <p:slideViewPr>
    <p:cSldViewPr>
      <p:cViewPr>
        <p:scale>
          <a:sx n="60" d="100"/>
          <a:sy n="60" d="100"/>
        </p:scale>
        <p:origin x="-1650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3D940-9689-4C4B-9F19-64EE9FEAF165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D8F21-FB8C-4D8C-A12A-757D6B1F8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0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D8F21-FB8C-4D8C-A12A-757D6B1F8BF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21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89C3D2-AD88-47F8-8C31-78E477FE5B67}" type="datetimeFigureOut">
              <a:rPr lang="ru-RU" smtClean="0"/>
              <a:t>21.07.2018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006E74-F1F2-4AC5-863B-16BF23ED72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hool-2035.ru/book/24_slider.jpg" TargetMode="External"/><Relationship Id="rId3" Type="http://schemas.openxmlformats.org/officeDocument/2006/relationships/hyperlink" Target="http://ladymam.ru/wp-content/uploads/2011/02/children-web.jpg" TargetMode="External"/><Relationship Id="rId7" Type="http://schemas.openxmlformats.org/officeDocument/2006/relationships/hyperlink" Target="http://joy4mind.com/wp-content/uploads/2013/05/Internet-Zavisimost-1.jpg" TargetMode="External"/><Relationship Id="rId12" Type="http://schemas.openxmlformats.org/officeDocument/2006/relationships/hyperlink" Target="http://diason.ru/images/img/698.jpg" TargetMode="External"/><Relationship Id="rId2" Type="http://schemas.openxmlformats.org/officeDocument/2006/relationships/hyperlink" Target="http://static.eva.ru/eva/60000-70000/67844/channel/detskij__internet_9653102964303239.jpg?H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fe-lab.ru/uploads/images/001.jpg" TargetMode="External"/><Relationship Id="rId11" Type="http://schemas.openxmlformats.org/officeDocument/2006/relationships/hyperlink" Target="http://cdns2.freepik.com/free-photo/lock-padlock-symbol-for-protect_318-50517.jpg" TargetMode="External"/><Relationship Id="rId5" Type="http://schemas.openxmlformats.org/officeDocument/2006/relationships/hyperlink" Target="http://desktopwallpapers.org.ua/large/201210/20887.jpg" TargetMode="External"/><Relationship Id="rId10" Type="http://schemas.openxmlformats.org/officeDocument/2006/relationships/hyperlink" Target="http://www.100-bal.ru/pars_docs/refs/14/13841/13841_html_6d508354.jpg" TargetMode="External"/><Relationship Id="rId4" Type="http://schemas.openxmlformats.org/officeDocument/2006/relationships/hyperlink" Target="http://lytgimnazian1.edumsko.ru/images/users-files/lytgimnazian1/kartinki/bezopsnost/066.jpg" TargetMode="External"/><Relationship Id="rId9" Type="http://schemas.openxmlformats.org/officeDocument/2006/relationships/hyperlink" Target="http://www.2social.info/wp-content/uploads/2014/09/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40960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Интернет и дети: плюсы и минусы</a:t>
            </a:r>
            <a:endParaRPr lang="ru-RU" sz="3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283968" y="1988840"/>
            <a:ext cx="4618856" cy="298519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Родительское собрание</a:t>
            </a:r>
          </a:p>
          <a:p>
            <a:pPr marL="4572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Лялина Татьяна Герасимовна </a:t>
            </a:r>
          </a:p>
          <a:p>
            <a:pPr marL="4572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МБОУ лицей №8</a:t>
            </a:r>
          </a:p>
          <a:p>
            <a:pPr marL="4572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г. Воронеж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403244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0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958" y="3415630"/>
            <a:ext cx="3442370" cy="34423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784976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Держите </a:t>
            </a: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личные сведения в секрете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63367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1.Научите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детей советоваться с Вами, прежде чем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предоставить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личные сведения в Интернете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2.Следите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за деятельностью детей в Интернете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3.Научите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детей сообщать Вам о подозрительных действиях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4.Помогите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детям выбрать подходящие псевдонимы и адреса электронной почты </a:t>
            </a:r>
          </a:p>
        </p:txBody>
      </p:sp>
    </p:spTree>
    <p:extLst>
      <p:ext uri="{BB962C8B-B14F-4D97-AF65-F5344CB8AC3E}">
        <p14:creationId xmlns:p14="http://schemas.microsoft.com/office/powerpoint/2010/main" val="284148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522" y="2865670"/>
            <a:ext cx="4286250" cy="30575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0"/>
            <a:ext cx="8229600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Используйте </a:t>
            </a: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программы для </a:t>
            </a: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обеспечения </a:t>
            </a: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семейной безопасности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12776"/>
            <a:ext cx="501766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Эта возможность доступна в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Windows Vista®, Windows Live™ OneCare™ Family Safety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и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Xbox 360®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Помогает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родителям управлять контентом, который просматривают дети, а также быть в курсе того, чем они занимаются и с кем общаются в Интернете </a:t>
            </a:r>
          </a:p>
        </p:txBody>
      </p:sp>
    </p:spTree>
    <p:extLst>
      <p:ext uri="{BB962C8B-B14F-4D97-AF65-F5344CB8AC3E}">
        <p14:creationId xmlns:p14="http://schemas.microsoft.com/office/powerpoint/2010/main" val="124553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2447" y="1916832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http://static.eva.ru/eva/60000-70000/67844/channel/detskij__</a:t>
            </a:r>
            <a:r>
              <a:rPr lang="en-US" sz="1200" dirty="0" smtClean="0">
                <a:hlinkClick r:id="rId2"/>
              </a:rPr>
              <a:t>internet_9653102964303239.jpg?H</a:t>
            </a:r>
            <a:endParaRPr lang="ru-RU" sz="1200" dirty="0" smtClean="0"/>
          </a:p>
          <a:p>
            <a:endParaRPr lang="ru-RU" sz="1200" dirty="0"/>
          </a:p>
          <a:p>
            <a:endParaRPr lang="ru-RU" sz="1200" dirty="0" smtClean="0">
              <a:hlinkClick r:id="rId3"/>
            </a:endParaRPr>
          </a:p>
          <a:p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ladymam.ru/wp-content/uploads/2011/02/children-web.jpg</a:t>
            </a:r>
            <a:endParaRPr lang="ru-RU" sz="1200" dirty="0" smtClean="0"/>
          </a:p>
          <a:p>
            <a:endParaRPr lang="ru-RU" sz="1200" dirty="0"/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lytgimnazian1.edumsko.ru/images/users-files/lytgimnazian1/kartinki/bezopsnost/066.jpg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desktopwallpapers.org.ua/large/201210/20887.jpg</a:t>
            </a:r>
            <a:endParaRPr lang="ru-RU" sz="1200" dirty="0" smtClean="0"/>
          </a:p>
          <a:p>
            <a:endParaRPr lang="ru-RU" sz="1200" dirty="0"/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life-lab.ru/uploads/images/001.jpg</a:t>
            </a:r>
            <a:endParaRPr lang="ru-RU" sz="1200" dirty="0" smtClean="0"/>
          </a:p>
          <a:p>
            <a:endParaRPr lang="ru-RU" sz="1200" dirty="0"/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joy4mind.com/wp-content/uploads/2013/05/Internet-Zavisimost-1.jpg</a:t>
            </a:r>
            <a:endParaRPr lang="ru-RU" sz="1200" dirty="0" smtClean="0"/>
          </a:p>
          <a:p>
            <a:endParaRPr lang="ru-RU" sz="1200" dirty="0"/>
          </a:p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www.school-2035.ru/book/24_slider.jpg</a:t>
            </a:r>
            <a:endParaRPr lang="ru-RU" sz="1200" dirty="0" smtClean="0"/>
          </a:p>
          <a:p>
            <a:endParaRPr lang="ru-RU" sz="1200" dirty="0"/>
          </a:p>
          <a:p>
            <a:r>
              <a:rPr lang="ru-RU" sz="1200" u="sng" dirty="0">
                <a:hlinkClick r:id="rId9"/>
              </a:rPr>
              <a:t>http://www.2social.info/wp-content/uploads/2014/09/1.jpg</a:t>
            </a:r>
            <a:r>
              <a:rPr lang="ru-RU" sz="1200" dirty="0"/>
              <a:t> </a:t>
            </a:r>
            <a:endParaRPr lang="ru-RU" sz="1200" dirty="0" smtClean="0"/>
          </a:p>
          <a:p>
            <a:endParaRPr lang="ru-RU" sz="1200" dirty="0"/>
          </a:p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www.100-bal.ru/pars_docs/refs/14/13841/13841_html_6d508354.jpg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cdns2.freepik.com/free-photo/lock-padlock-symbol-for-protect_318-50517.jpg</a:t>
            </a:r>
            <a:endParaRPr lang="ru-RU" sz="1200" dirty="0" smtClean="0"/>
          </a:p>
          <a:p>
            <a:endParaRPr lang="ru-RU" sz="1200" dirty="0"/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diason.ru/images/img/698.jpg</a:t>
            </a:r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332656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Используемые электронные ресурсы</a:t>
            </a:r>
          </a:p>
        </p:txBody>
      </p:sp>
    </p:spTree>
    <p:extLst>
      <p:ext uri="{BB962C8B-B14F-4D97-AF65-F5344CB8AC3E}">
        <p14:creationId xmlns:p14="http://schemas.microsoft.com/office/powerpoint/2010/main" val="114722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44816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Интернет позволяет вам:</a:t>
            </a:r>
            <a:endParaRPr lang="ru-RU" sz="3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331640" y="1700808"/>
            <a:ext cx="6400800" cy="3474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общаться с друзьями, семьей, коллегами;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получать доступ к информации и развлечениям;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учиться, встречаться с людьми и узнавать новое. 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09120"/>
            <a:ext cx="3688582" cy="214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2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424936" cy="3096344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Угроза заражения вредоносным ПО.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Доступ к нежелательному содержимому.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Контакты с незнакомыми людьми с помощью чатов или электронной почты.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Неконтролируемые покупки.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9551" y="260648"/>
            <a:ext cx="8208912" cy="158417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Опасности Интернета</a:t>
            </a:r>
            <a:endParaRPr lang="ru-RU" sz="3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66562"/>
            <a:ext cx="3384375" cy="239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12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7153"/>
            <a:ext cx="3035873" cy="20608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84976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Федеральный закон № 436-ФЗ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«О защите детей </a:t>
            </a:r>
            <a:r>
              <a:rPr lang="ru-RU" sz="28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от информации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, причиняющей вред их здоровью и развитию» </a:t>
            </a:r>
          </a:p>
          <a:p>
            <a:pPr marL="342900" lvl="0" indent="-34290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	Устанавливает правила </a:t>
            </a:r>
            <a:r>
              <a:rPr lang="ru-RU" sz="2800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медиабезопасности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детей при обороте на территории России продукции средств массовой информации, печатной, аудиовизуальной продукции на любых видах носителей, программ для ЭВМ и баз данных, а также информации, размещаемой в информационно-телекоммуникационных сетях и сетях подвижной радиотелефонной связи. </a:t>
            </a: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795" y="188640"/>
            <a:ext cx="9144000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Информационная безопасность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00808"/>
            <a:ext cx="624644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Это 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состояние защищенности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детей, при котором отсутствует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риск, связанный с причинением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информацией, в том числе 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распространяемой в сети 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Интернет, вреда их здоровью, 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физическому, психическому, 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духовному и нравственному </a:t>
            </a:r>
          </a:p>
          <a:p>
            <a:pPr marL="342900" lvl="0" indent="-342900" algn="just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</a:pPr>
            <a:r>
              <a:rPr lang="ru-RU" sz="28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развитию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.</a:t>
            </a:r>
          </a:p>
        </p:txBody>
      </p:sp>
      <p:pic>
        <p:nvPicPr>
          <p:cNvPr id="1026" name="Picture 2" descr="http://tbn-tv.ru/news/files/2012/08/255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53136"/>
            <a:ext cx="2088234" cy="208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55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437112"/>
            <a:ext cx="3164636" cy="226898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6043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Интернет - зависимость</a:t>
            </a:r>
            <a:endParaRPr lang="ru-RU" sz="3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8136904" cy="5184576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Навязчивые бесконечные путешествия по Всемирной паутине.</a:t>
            </a:r>
          </a:p>
          <a:p>
            <a:pPr marL="0" lvl="0" indent="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Пристрастие к виртуальному общению и виртуальным знакомствам — большие объёмы переписки.</a:t>
            </a:r>
          </a:p>
          <a:p>
            <a:pPr marL="0" lvl="0" indent="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Избыточность знакомых и друзей в Сети.</a:t>
            </a:r>
          </a:p>
          <a:p>
            <a:pPr marL="0" lvl="0" indent="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Игровая зависимость — навязчивое увлечение компьютерными играми.</a:t>
            </a:r>
          </a:p>
          <a:p>
            <a:pPr marL="0" lvl="0" indent="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Пристрастие к просмотру</a:t>
            </a:r>
          </a:p>
          <a:p>
            <a:pPr marL="0" lvl="0" indent="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ru-RU" sz="2800" kern="0" dirty="0" smtClean="0">
                <a:solidFill>
                  <a:schemeClr val="bg2">
                    <a:lumMod val="10000"/>
                  </a:schemeClr>
                </a:solidFill>
                <a:latin typeface="Arial"/>
              </a:rPr>
              <a:t>фильмов через интернет.</a:t>
            </a:r>
            <a:endParaRPr lang="ru-RU" sz="28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6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20623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Как избежать опасности?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556792"/>
            <a:ext cx="5915000" cy="449736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Ограничьте количество времени, которое дети могут проводить в Интернет.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ставьте компьютер в комнате  ребёнка.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Выясните, в какие игры он любит играть в Интернете.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подавайте детям плохой пример.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www.school-2035.ru/book/24_sli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48858" y="4149080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3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3" y="116632"/>
            <a:ext cx="8883327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800" dirty="0">
                <a:solidFill>
                  <a:schemeClr val="tx2">
                    <a:lumMod val="75000"/>
                  </a:schemeClr>
                </a:solidFill>
              </a:rPr>
              <a:t>Как избежать опасности?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1129" y="1844824"/>
            <a:ext cx="5587015" cy="3690744"/>
          </a:xfrm>
        </p:spPr>
        <p:txBody>
          <a:bodyPr>
            <a:normAutofit/>
          </a:bodyPr>
          <a:lstStyle/>
          <a:p>
            <a:pPr marL="45720" indent="0">
              <a:lnSpc>
                <a:spcPct val="80000"/>
              </a:lnSpc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Объясните детям, что далеко не все, что они могут прочесть или увидеть в Интернет – правда.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" indent="0">
              <a:lnSpc>
                <a:spcPct val="80000"/>
              </a:lnSpc>
              <a:buNone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" indent="0">
              <a:lnSpc>
                <a:spcPct val="80000"/>
              </a:lnSpc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Не забывайте контролировать детей в Интернет с помощью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специального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программного обеспечения.</a:t>
            </a:r>
          </a:p>
          <a:p>
            <a:pPr>
              <a:lnSpc>
                <a:spcPct val="80000"/>
              </a:lnSpc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4"/>
          <a:stretch/>
        </p:blipFill>
        <p:spPr bwMode="auto">
          <a:xfrm>
            <a:off x="6084169" y="3039249"/>
            <a:ext cx="2880318" cy="359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4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30" y="4615408"/>
            <a:ext cx="3374270" cy="2242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7916" y="1916832"/>
            <a:ext cx="841392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Держите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компьютер в центре внимания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Узнайте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 для чего Ваши дети используют Интернет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Позвольте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Вашим детям учить Вас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Научите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их доверять своим инстинктам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Убедите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их сообщать о любых неприятностях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-243408"/>
            <a:ext cx="8496944" cy="2088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Уделите внимание тому, чем дети занимаются в Интернете </a:t>
            </a:r>
          </a:p>
        </p:txBody>
      </p:sp>
    </p:spTree>
    <p:extLst>
      <p:ext uri="{BB962C8B-B14F-4D97-AF65-F5344CB8AC3E}">
        <p14:creationId xmlns:p14="http://schemas.microsoft.com/office/powerpoint/2010/main" val="283919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254</TotalTime>
  <Words>378</Words>
  <Application>Microsoft Office PowerPoint</Application>
  <PresentationFormat>Экран (4:3)</PresentationFormat>
  <Paragraphs>87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Интернет и дети: плюсы и минусы</vt:lpstr>
      <vt:lpstr>Интернет позволяет вам:</vt:lpstr>
      <vt:lpstr>Опасности Интернета</vt:lpstr>
      <vt:lpstr>Федеральный закон № 436-ФЗ</vt:lpstr>
      <vt:lpstr>Информационная безопасность детей</vt:lpstr>
      <vt:lpstr>Интернет - зависимость</vt:lpstr>
      <vt:lpstr>Как избежать опасности?</vt:lpstr>
      <vt:lpstr>Как избежать опасности?</vt:lpstr>
      <vt:lpstr> Уделите внимание тому, чем дети занимаются в Интернете </vt:lpstr>
      <vt:lpstr>Держите личные сведения в секрете </vt:lpstr>
      <vt:lpstr>Используйте программы для обеспечения семейной безопасности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в сети Интернет</dc:title>
  <dc:creator>Мама</dc:creator>
  <cp:lastModifiedBy>mama</cp:lastModifiedBy>
  <cp:revision>25</cp:revision>
  <dcterms:created xsi:type="dcterms:W3CDTF">2015-09-26T20:07:09Z</dcterms:created>
  <dcterms:modified xsi:type="dcterms:W3CDTF">2018-07-21T12:59:50Z</dcterms:modified>
</cp:coreProperties>
</file>