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57" r:id="rId4"/>
    <p:sldId id="258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72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3" r:id="rId22"/>
    <p:sldId id="26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80F2-78FD-4658-BB9C-C361E2C30D91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80F2-78FD-4658-BB9C-C361E2C30D91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80F2-78FD-4658-BB9C-C361E2C30D91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80F2-78FD-4658-BB9C-C361E2C30D91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80F2-78FD-4658-BB9C-C361E2C30D91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80F2-78FD-4658-BB9C-C361E2C30D91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80F2-78FD-4658-BB9C-C361E2C30D91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80F2-78FD-4658-BB9C-C361E2C30D91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80F2-78FD-4658-BB9C-C361E2C30D91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180F2-78FD-4658-BB9C-C361E2C30D91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063F-74F4-4457-927E-EFD49B5B49B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A180F2-78FD-4658-BB9C-C361E2C30D91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A0063F-74F4-4457-927E-EFD49B5B49B9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21.07.2018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A180F2-78FD-4658-BB9C-C361E2C30D91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pn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17" Type="http://schemas.openxmlformats.org/officeDocument/2006/relationships/image" Target="../media/image49.pn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5" Type="http://schemas.openxmlformats.org/officeDocument/2006/relationships/image" Target="../media/image47.pn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FragileDeath\Desktop\занятия Север\arc041.jpg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83400" y="836712"/>
            <a:ext cx="21771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СЕВЕР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999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 descr="Картинки по запросу падающие снежинки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39574">
            <a:off x="-1171955" y="-243382"/>
            <a:ext cx="5688632" cy="3936121"/>
          </a:xfrm>
          <a:prstGeom prst="rect">
            <a:avLst/>
          </a:prstGeom>
          <a:noFill/>
        </p:spPr>
      </p:pic>
      <p:pic>
        <p:nvPicPr>
          <p:cNvPr id="8" name="Picture 10" descr="Картинки по запросу падающие снежинки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82821">
            <a:off x="2889869" y="2243048"/>
            <a:ext cx="8242526" cy="47971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72361" y="2751311"/>
            <a:ext cx="6006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БЕЛЫЙ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9424" y="1628800"/>
            <a:ext cx="65010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БОЛЬШОЙ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4005064"/>
            <a:ext cx="43204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ОСТРОЗУБЫЙ</a:t>
            </a:r>
            <a:endParaRPr lang="ru-RU" sz="4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170" name="Picture 2" descr="https://i2.wp.com/kaktus.site/wp-content/uploads/sites/2/2017/04/4_result-140.jpg?resize=660%2C744&amp;ssl=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732" y="749795"/>
            <a:ext cx="5256584" cy="5358409"/>
          </a:xfrm>
          <a:prstGeom prst="rect">
            <a:avLst/>
          </a:prstGeom>
          <a:noFill/>
        </p:spPr>
      </p:pic>
      <p:pic>
        <p:nvPicPr>
          <p:cNvPr id="10242" name="Picture 2" descr="http://img-fotki.yandex.ru/get/6604/137106206.fc/0_8fb67_8cd78f97_or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871" y="548679"/>
            <a:ext cx="6408712" cy="5760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624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 descr="Картинки по запросу падающие снежинки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39574">
            <a:off x="-1330206" y="-315389"/>
            <a:ext cx="5688632" cy="3936121"/>
          </a:xfrm>
          <a:prstGeom prst="rect">
            <a:avLst/>
          </a:prstGeom>
          <a:noFill/>
        </p:spPr>
      </p:pic>
      <p:pic>
        <p:nvPicPr>
          <p:cNvPr id="8" name="Picture 10" descr="Картинки по запросу падающие снежинки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82821">
            <a:off x="2889869" y="2243048"/>
            <a:ext cx="8242526" cy="47971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72361" y="2751311"/>
            <a:ext cx="6006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ВЫНОСЛИВЫЙ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9424" y="1628800"/>
            <a:ext cx="65010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РОГАТЫЙ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4005064"/>
            <a:ext cx="432048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ДОМАШНИЙ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170" name="Picture 2" descr="https://i2.wp.com/kaktus.site/wp-content/uploads/sites/2/2017/04/4_result-140.jpg?resize=660%2C744&amp;ssl=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548680"/>
            <a:ext cx="5544616" cy="5358409"/>
          </a:xfrm>
          <a:prstGeom prst="rect">
            <a:avLst/>
          </a:prstGeom>
          <a:noFill/>
        </p:spPr>
      </p:pic>
      <p:pic>
        <p:nvPicPr>
          <p:cNvPr id="20482" name="Picture 2" descr="http://cjzone.ru/wp-content/uploads/2014/07/sev_olen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548680"/>
            <a:ext cx="6783832" cy="54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756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 descr="Картинки по запросу падающие снежинки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39574">
            <a:off x="-1330206" y="-315389"/>
            <a:ext cx="5688632" cy="3936121"/>
          </a:xfrm>
          <a:prstGeom prst="rect">
            <a:avLst/>
          </a:prstGeom>
          <a:noFill/>
        </p:spPr>
      </p:pic>
      <p:pic>
        <p:nvPicPr>
          <p:cNvPr id="8" name="Picture 10" descr="Картинки по запросу падающие снежинки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82821">
            <a:off x="2889869" y="2243048"/>
            <a:ext cx="8242526" cy="47971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72361" y="2751311"/>
            <a:ext cx="6006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ХИЩНЫЙ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9424" y="1628800"/>
            <a:ext cx="65010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КРУПНЫЙ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4005064"/>
            <a:ext cx="43204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СЕРЫЙ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170" name="Picture 2" descr="https://i2.wp.com/kaktus.site/wp-content/uploads/sites/2/2017/04/4_result-140.jpg?resize=660%2C744&amp;ssl=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4753427" cy="5358409"/>
          </a:xfrm>
          <a:prstGeom prst="rect">
            <a:avLst/>
          </a:prstGeom>
          <a:noFill/>
        </p:spPr>
      </p:pic>
      <p:pic>
        <p:nvPicPr>
          <p:cNvPr id="21506" name="Picture 2" descr="https://uznayvse.ru/images/stories/uzn_1401633941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6696744" cy="6210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155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 descr="Картинки по запросу падающие снежинки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39574">
            <a:off x="-1330206" y="-315389"/>
            <a:ext cx="5688632" cy="3936121"/>
          </a:xfrm>
          <a:prstGeom prst="rect">
            <a:avLst/>
          </a:prstGeom>
          <a:noFill/>
        </p:spPr>
      </p:pic>
      <p:pic>
        <p:nvPicPr>
          <p:cNvPr id="8" name="Picture 10" descr="Картинки по запросу падающие снежинки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82821">
            <a:off x="2889869" y="2243048"/>
            <a:ext cx="8242526" cy="47971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72361" y="2751311"/>
            <a:ext cx="6006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ПРОВОРНЫЙ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9424" y="1628800"/>
            <a:ext cx="65010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ПУШИСТЫЙ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3933056"/>
            <a:ext cx="62646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ДЛИННОХВОСТЫЙ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170" name="Picture 2" descr="https://i2.wp.com/kaktus.site/wp-content/uploads/sites/2/2017/04/4_result-140.jpg?resize=660%2C744&amp;ssl=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5904656" cy="5358409"/>
          </a:xfrm>
          <a:prstGeom prst="rect">
            <a:avLst/>
          </a:prstGeom>
          <a:noFill/>
        </p:spPr>
      </p:pic>
      <p:pic>
        <p:nvPicPr>
          <p:cNvPr id="22530" name="Picture 2" descr="http://shubki.info/uploads/posts/2013-04/1366126301_pesec_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6635537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100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691680" y="548680"/>
            <a:ext cx="5688632" cy="5688632"/>
            <a:chOff x="323528" y="362852"/>
            <a:chExt cx="3384376" cy="3168352"/>
          </a:xfrm>
        </p:grpSpPr>
        <p:sp>
          <p:nvSpPr>
            <p:cNvPr id="4" name="12-конечная звезда 3"/>
            <p:cNvSpPr/>
            <p:nvPr/>
          </p:nvSpPr>
          <p:spPr>
            <a:xfrm>
              <a:off x="323528" y="362852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>
                <a:solidFill>
                  <a:schemeClr val="tx1"/>
                </a:solidFill>
              </a:endParaRPr>
            </a:p>
          </p:txBody>
        </p:sp>
        <p:pic>
          <p:nvPicPr>
            <p:cNvPr id="9218" name="Picture 2" descr="http://i070.radikal.ru/0807/56/af447e613696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196752"/>
              <a:ext cx="2263443" cy="1485133"/>
            </a:xfrm>
            <a:prstGeom prst="rect">
              <a:avLst/>
            </a:prstGeom>
            <a:noFill/>
          </p:spPr>
        </p:pic>
      </p:grpSp>
      <p:sp>
        <p:nvSpPr>
          <p:cNvPr id="5" name="12-конечная звезда 4"/>
          <p:cNvSpPr/>
          <p:nvPr/>
        </p:nvSpPr>
        <p:spPr>
          <a:xfrm>
            <a:off x="1691680" y="548680"/>
            <a:ext cx="5688632" cy="5688632"/>
          </a:xfrm>
          <a:prstGeom prst="star12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ест пингвин?</a:t>
            </a:r>
            <a:endParaRPr lang="ru-RU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691680" y="584684"/>
            <a:ext cx="5688632" cy="5688632"/>
            <a:chOff x="3923928" y="343031"/>
            <a:chExt cx="3384376" cy="3168352"/>
          </a:xfrm>
        </p:grpSpPr>
        <p:sp>
          <p:nvSpPr>
            <p:cNvPr id="6" name="12-конечная звезда 5"/>
            <p:cNvSpPr/>
            <p:nvPr/>
          </p:nvSpPr>
          <p:spPr>
            <a:xfrm>
              <a:off x="3923928" y="343031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 descr="C:\Users\FragileDeath\Desktop\pinguin_PNG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004" y="961351"/>
              <a:ext cx="2016224" cy="1931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2916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619672" y="548680"/>
            <a:ext cx="5904656" cy="5760640"/>
            <a:chOff x="611560" y="1268760"/>
            <a:chExt cx="3384376" cy="3168352"/>
          </a:xfrm>
        </p:grpSpPr>
        <p:sp>
          <p:nvSpPr>
            <p:cNvPr id="4" name="12-конечная звезда 3"/>
            <p:cNvSpPr/>
            <p:nvPr/>
          </p:nvSpPr>
          <p:spPr>
            <a:xfrm>
              <a:off x="611560" y="1268760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 smtClean="0">
                <a:solidFill>
                  <a:schemeClr val="tx1"/>
                </a:solidFill>
              </a:endParaRPr>
            </a:p>
            <a:p>
              <a:pPr algn="ctr"/>
              <a:endParaRPr lang="ru-RU" sz="2000" dirty="0">
                <a:solidFill>
                  <a:schemeClr val="tx1"/>
                </a:solidFill>
              </a:endParaRPr>
            </a:p>
          </p:txBody>
        </p:sp>
        <p:pic>
          <p:nvPicPr>
            <p:cNvPr id="7170" name="Picture 2" descr="http://img0.liveinternet.ru/images/attach/c/9/112/166/112166800_5177462_islandskijmoxotkashlya8440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15616" y="1916832"/>
              <a:ext cx="2275557" cy="1897443"/>
            </a:xfrm>
            <a:prstGeom prst="rect">
              <a:avLst/>
            </a:prstGeom>
            <a:noFill/>
          </p:spPr>
        </p:pic>
      </p:grpSp>
      <p:sp>
        <p:nvSpPr>
          <p:cNvPr id="5" name="12-конечная звезда 4"/>
          <p:cNvSpPr/>
          <p:nvPr/>
        </p:nvSpPr>
        <p:spPr>
          <a:xfrm>
            <a:off x="1619672" y="548680"/>
            <a:ext cx="5904656" cy="5760640"/>
          </a:xfrm>
          <a:prstGeom prst="star12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Он мягкий, но не пух. Зеленый, но не трава?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619672" y="548680"/>
            <a:ext cx="5904656" cy="5760640"/>
            <a:chOff x="3923928" y="343031"/>
            <a:chExt cx="3384376" cy="3168352"/>
          </a:xfrm>
        </p:grpSpPr>
        <p:sp>
          <p:nvSpPr>
            <p:cNvPr id="6" name="12-конечная звезда 5"/>
            <p:cNvSpPr/>
            <p:nvPr/>
          </p:nvSpPr>
          <p:spPr>
            <a:xfrm>
              <a:off x="3923928" y="343031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 descr="C:\Users\FragileDeath\Desktop\pinguin_PNG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004" y="961351"/>
              <a:ext cx="2016224" cy="1931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6766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691680" y="548680"/>
            <a:ext cx="5760640" cy="5688632"/>
            <a:chOff x="539552" y="404664"/>
            <a:chExt cx="3384376" cy="3168352"/>
          </a:xfrm>
        </p:grpSpPr>
        <p:sp>
          <p:nvSpPr>
            <p:cNvPr id="4" name="12-конечная звезда 3"/>
            <p:cNvSpPr/>
            <p:nvPr/>
          </p:nvSpPr>
          <p:spPr>
            <a:xfrm>
              <a:off x="539552" y="404664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chemeClr val="tx1"/>
                </a:solidFill>
              </a:endParaRPr>
            </a:p>
          </p:txBody>
        </p:sp>
        <p:pic>
          <p:nvPicPr>
            <p:cNvPr id="6146" name="Picture 2" descr="Картинки по запросу карликовая береза фото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75656" y="980728"/>
              <a:ext cx="1512168" cy="21069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5" name="12-конечная звезда 4"/>
          <p:cNvSpPr/>
          <p:nvPr/>
        </p:nvSpPr>
        <p:spPr>
          <a:xfrm>
            <a:off x="1691680" y="548680"/>
            <a:ext cx="5760640" cy="5688632"/>
          </a:xfrm>
          <a:prstGeom prst="star12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Она считается символом России. Ее можно сравнить с молодой девушкой. В тундре она растет низкая.</a:t>
            </a: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691680" y="548680"/>
            <a:ext cx="5760640" cy="5688632"/>
            <a:chOff x="3923928" y="343031"/>
            <a:chExt cx="3384376" cy="3168352"/>
          </a:xfrm>
        </p:grpSpPr>
        <p:sp>
          <p:nvSpPr>
            <p:cNvPr id="6" name="12-конечная звезда 5"/>
            <p:cNvSpPr/>
            <p:nvPr/>
          </p:nvSpPr>
          <p:spPr>
            <a:xfrm>
              <a:off x="3923928" y="343031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 descr="C:\Users\FragileDeath\Desktop\pinguin_PNG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004" y="961351"/>
              <a:ext cx="2016224" cy="1931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3876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763688" y="548680"/>
            <a:ext cx="5616624" cy="5688632"/>
            <a:chOff x="539552" y="404664"/>
            <a:chExt cx="3384376" cy="3168352"/>
          </a:xfrm>
        </p:grpSpPr>
        <p:sp>
          <p:nvSpPr>
            <p:cNvPr id="4" name="12-конечная звезда 3"/>
            <p:cNvSpPr/>
            <p:nvPr/>
          </p:nvSpPr>
          <p:spPr>
            <a:xfrm>
              <a:off x="539552" y="404664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chemeClr val="tx1"/>
                </a:solidFill>
              </a:endParaRPr>
            </a:p>
          </p:txBody>
        </p:sp>
        <p:pic>
          <p:nvPicPr>
            <p:cNvPr id="5122" name="Picture 2" descr="http://st.oede.by/st/files/Cranberries_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692696"/>
              <a:ext cx="2520280" cy="2520280"/>
            </a:xfrm>
            <a:prstGeom prst="rect">
              <a:avLst/>
            </a:prstGeom>
            <a:noFill/>
          </p:spPr>
        </p:pic>
      </p:grpSp>
      <p:sp>
        <p:nvSpPr>
          <p:cNvPr id="5" name="12-конечная звезда 4"/>
          <p:cNvSpPr/>
          <p:nvPr/>
        </p:nvSpPr>
        <p:spPr>
          <a:xfrm>
            <a:off x="1763688" y="548680"/>
            <a:ext cx="5616624" cy="5688632"/>
          </a:xfrm>
          <a:prstGeom prst="star12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болоте для ребят вырос красный виноград.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763688" y="569695"/>
            <a:ext cx="5616624" cy="5688632"/>
            <a:chOff x="3923928" y="343031"/>
            <a:chExt cx="3384376" cy="3168352"/>
          </a:xfrm>
        </p:grpSpPr>
        <p:sp>
          <p:nvSpPr>
            <p:cNvPr id="6" name="12-конечная звезда 5"/>
            <p:cNvSpPr/>
            <p:nvPr/>
          </p:nvSpPr>
          <p:spPr>
            <a:xfrm>
              <a:off x="3923928" y="343031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 descr="C:\Users\FragileDeath\Desktop\pinguin_PNG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004" y="961351"/>
              <a:ext cx="2016224" cy="1931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5924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691680" y="548680"/>
            <a:ext cx="5760640" cy="5688632"/>
            <a:chOff x="539552" y="404664"/>
            <a:chExt cx="3384376" cy="3168352"/>
          </a:xfrm>
        </p:grpSpPr>
        <p:sp>
          <p:nvSpPr>
            <p:cNvPr id="4" name="12-конечная звезда 3"/>
            <p:cNvSpPr/>
            <p:nvPr/>
          </p:nvSpPr>
          <p:spPr>
            <a:xfrm>
              <a:off x="539552" y="404664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chemeClr val="tx1"/>
                </a:solidFill>
              </a:endParaRPr>
            </a:p>
          </p:txBody>
        </p:sp>
        <p:pic>
          <p:nvPicPr>
            <p:cNvPr id="4098" name="Picture 2" descr="http://z-96.ru/files/cms/common/golubika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3608" y="1052736"/>
              <a:ext cx="2440953" cy="1800200"/>
            </a:xfrm>
            <a:prstGeom prst="rect">
              <a:avLst/>
            </a:prstGeom>
            <a:noFill/>
          </p:spPr>
        </p:pic>
      </p:grpSp>
      <p:sp>
        <p:nvSpPr>
          <p:cNvPr id="5" name="12-конечная звезда 4"/>
          <p:cNvSpPr/>
          <p:nvPr/>
        </p:nvSpPr>
        <p:spPr>
          <a:xfrm>
            <a:off x="1691680" y="548680"/>
            <a:ext cx="5760640" cy="5688632"/>
          </a:xfrm>
          <a:prstGeom prst="star12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Покрыты словно инеем сапфиры темно – синие.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699132" y="548680"/>
            <a:ext cx="5760640" cy="5688632"/>
            <a:chOff x="3923928" y="343031"/>
            <a:chExt cx="3384376" cy="3168352"/>
          </a:xfrm>
        </p:grpSpPr>
        <p:sp>
          <p:nvSpPr>
            <p:cNvPr id="6" name="12-конечная звезда 5"/>
            <p:cNvSpPr/>
            <p:nvPr/>
          </p:nvSpPr>
          <p:spPr>
            <a:xfrm>
              <a:off x="3923928" y="343031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 descr="C:\Users\FragileDeath\Desktop\pinguin_PNG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004" y="961351"/>
              <a:ext cx="2016224" cy="1931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7376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691680" y="548680"/>
            <a:ext cx="5688632" cy="5760640"/>
            <a:chOff x="1691680" y="548680"/>
            <a:chExt cx="5688632" cy="5760640"/>
          </a:xfrm>
        </p:grpSpPr>
        <p:sp>
          <p:nvSpPr>
            <p:cNvPr id="4" name="12-конечная звезда 3"/>
            <p:cNvSpPr/>
            <p:nvPr/>
          </p:nvSpPr>
          <p:spPr>
            <a:xfrm>
              <a:off x="1691680" y="548680"/>
              <a:ext cx="5688632" cy="5760640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chemeClr val="tx1"/>
                </a:solidFill>
              </a:endParaRPr>
            </a:p>
          </p:txBody>
        </p:sp>
        <p:pic>
          <p:nvPicPr>
            <p:cNvPr id="1026" name="Picture 2" descr="http://ogorodsadovod.com/sites/default/files/u79/2015/11/blackberry2.jpe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282261" y="1833903"/>
              <a:ext cx="2504302" cy="319019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12-конечная звезда 4"/>
          <p:cNvSpPr/>
          <p:nvPr/>
        </p:nvSpPr>
        <p:spPr>
          <a:xfrm>
            <a:off x="1691680" y="579595"/>
            <a:ext cx="5688632" cy="5760640"/>
          </a:xfrm>
          <a:prstGeom prst="star12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Мне попался на зубок вкусный, сладкий уголек.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691680" y="568944"/>
            <a:ext cx="5688632" cy="5760640"/>
            <a:chOff x="3923928" y="343031"/>
            <a:chExt cx="3384376" cy="3168352"/>
          </a:xfrm>
        </p:grpSpPr>
        <p:sp>
          <p:nvSpPr>
            <p:cNvPr id="6" name="12-конечная звезда 5"/>
            <p:cNvSpPr/>
            <p:nvPr/>
          </p:nvSpPr>
          <p:spPr>
            <a:xfrm>
              <a:off x="3923928" y="343031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 descr="C:\Users\FragileDeath\Desktop\pinguin_PNG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004" y="961351"/>
              <a:ext cx="2016224" cy="1931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1690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 preferRelativeResize="0"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0"/>
            <a:ext cx="9144002" cy="6858000"/>
          </a:xfrm>
        </p:spPr>
      </p:pic>
    </p:spTree>
    <p:extLst>
      <p:ext uri="{BB962C8B-B14F-4D97-AF65-F5344CB8AC3E}">
        <p14:creationId xmlns:p14="http://schemas.microsoft.com/office/powerpoint/2010/main" val="185330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1763688" y="548680"/>
            <a:ext cx="5688632" cy="5688632"/>
            <a:chOff x="539552" y="404664"/>
            <a:chExt cx="3384376" cy="3168352"/>
          </a:xfrm>
        </p:grpSpPr>
        <p:sp>
          <p:nvSpPr>
            <p:cNvPr id="4" name="12-конечная звезда 3"/>
            <p:cNvSpPr/>
            <p:nvPr/>
          </p:nvSpPr>
          <p:spPr>
            <a:xfrm>
              <a:off x="539552" y="404664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chemeClr val="tx1"/>
                </a:solidFill>
              </a:endParaRPr>
            </a:p>
          </p:txBody>
        </p:sp>
        <p:pic>
          <p:nvPicPr>
            <p:cNvPr id="2050" name="Picture 2" descr="Картинки по запросу морошка 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3608" y="836712"/>
              <a:ext cx="2369840" cy="2369840"/>
            </a:xfrm>
            <a:prstGeom prst="rect">
              <a:avLst/>
            </a:prstGeom>
            <a:noFill/>
          </p:spPr>
        </p:pic>
      </p:grpSp>
      <p:sp>
        <p:nvSpPr>
          <p:cNvPr id="5" name="12-конечная звезда 4"/>
          <p:cNvSpPr/>
          <p:nvPr/>
        </p:nvSpPr>
        <p:spPr>
          <a:xfrm>
            <a:off x="1763688" y="584684"/>
            <a:ext cx="5688632" cy="5688632"/>
          </a:xfrm>
          <a:prstGeom prst="star12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пригорке, глянь веснушки! Кисло – сладкие подружки.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763688" y="607557"/>
            <a:ext cx="5688632" cy="5688632"/>
            <a:chOff x="3923928" y="343031"/>
            <a:chExt cx="3384376" cy="3168352"/>
          </a:xfrm>
        </p:grpSpPr>
        <p:sp>
          <p:nvSpPr>
            <p:cNvPr id="6" name="12-конечная звезда 5"/>
            <p:cNvSpPr/>
            <p:nvPr/>
          </p:nvSpPr>
          <p:spPr>
            <a:xfrm>
              <a:off x="3923928" y="343031"/>
              <a:ext cx="3384376" cy="3168352"/>
            </a:xfrm>
            <a:prstGeom prst="star12">
              <a:avLst/>
            </a:prstGeom>
            <a:blipFill>
              <a:blip r:embed="rId2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 descr="C:\Users\FragileDeath\Desktop\pinguin_PNG9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004" y="961351"/>
              <a:ext cx="2016224" cy="1931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4785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и по запросу айсбер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008"/>
          <a:stretch>
            <a:fillRect/>
          </a:stretch>
        </p:blipFill>
        <p:spPr bwMode="auto">
          <a:xfrm>
            <a:off x="1547664" y="116632"/>
            <a:ext cx="6048672" cy="5256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12" descr="Картинки по запросу пингвин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20" t="12786" r="39521" b="8898"/>
          <a:stretch>
            <a:fillRect/>
          </a:stretch>
        </p:blipFill>
        <p:spPr bwMode="auto">
          <a:xfrm flipH="1">
            <a:off x="7884368" y="4261487"/>
            <a:ext cx="1076899" cy="10771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28" name="Picture 4" descr="Картинки по запросу белый медведь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35" r="23456" b="4241"/>
          <a:stretch>
            <a:fillRect/>
          </a:stretch>
        </p:blipFill>
        <p:spPr bwMode="auto">
          <a:xfrm flipH="1">
            <a:off x="7892643" y="5642732"/>
            <a:ext cx="1060347" cy="1080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30" name="Picture 6" descr="Картинки по запросу морж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0" r="24401"/>
          <a:stretch>
            <a:fillRect/>
          </a:stretch>
        </p:blipFill>
        <p:spPr bwMode="auto">
          <a:xfrm flipH="1">
            <a:off x="115908" y="1531282"/>
            <a:ext cx="1079860" cy="1078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632" name="Picture 8" descr="Картинки по запросу животное тундры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041" b="-11"/>
          <a:stretch>
            <a:fillRect/>
          </a:stretch>
        </p:blipFill>
        <p:spPr bwMode="auto">
          <a:xfrm flipH="1">
            <a:off x="136850" y="4149080"/>
            <a:ext cx="1053821" cy="1080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8" descr="Картинки по запросу белый волк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579" t="26898" r="16841" b="16473"/>
          <a:stretch>
            <a:fillRect/>
          </a:stretch>
        </p:blipFill>
        <p:spPr bwMode="auto">
          <a:xfrm>
            <a:off x="1475656" y="5651989"/>
            <a:ext cx="1050869" cy="1098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10" descr="Картинки по запросу белая сова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89" r="19528"/>
          <a:stretch>
            <a:fillRect/>
          </a:stretch>
        </p:blipFill>
        <p:spPr bwMode="auto">
          <a:xfrm>
            <a:off x="4169430" y="5651989"/>
            <a:ext cx="1050869" cy="1096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4" descr="Картинки по запросу коров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5642732"/>
            <a:ext cx="1050869" cy="1098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16" descr="Картинки по запросу северный олень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697" t="12932" r="17130" b="10645"/>
          <a:stretch>
            <a:fillRect/>
          </a:stretch>
        </p:blipFill>
        <p:spPr bwMode="auto">
          <a:xfrm>
            <a:off x="160585" y="169733"/>
            <a:ext cx="1050869" cy="1112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FragileDeath\Desktop\занятия Север\grenlandskij_kit_04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83" r="21285"/>
          <a:stretch/>
        </p:blipFill>
        <p:spPr bwMode="auto">
          <a:xfrm>
            <a:off x="5436096" y="5651989"/>
            <a:ext cx="1045227" cy="10801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ragileDeath\Desktop\занятия Север\grenlandskie-tuleni.jp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267" t="5181" r="10204"/>
          <a:stretch/>
        </p:blipFill>
        <p:spPr bwMode="auto">
          <a:xfrm>
            <a:off x="7884368" y="226470"/>
            <a:ext cx="1061138" cy="10554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73" y="2852936"/>
            <a:ext cx="1085306" cy="10801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257" t="4726" r="9653" b="13989"/>
          <a:stretch/>
        </p:blipFill>
        <p:spPr bwMode="auto">
          <a:xfrm>
            <a:off x="7870723" y="1532202"/>
            <a:ext cx="1082267" cy="10771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585" y="5642732"/>
            <a:ext cx="1039536" cy="1080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5" r="31394"/>
          <a:stretch/>
        </p:blipFill>
        <p:spPr bwMode="auto">
          <a:xfrm>
            <a:off x="6660232" y="5642732"/>
            <a:ext cx="1082130" cy="1080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31" r="19759" b="299"/>
          <a:stretch/>
        </p:blipFill>
        <p:spPr bwMode="auto">
          <a:xfrm>
            <a:off x="7884368" y="2852936"/>
            <a:ext cx="1087282" cy="1094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556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2.96296E-6 L 0.425 0.289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50" y="1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L 0.27083 0.3662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2" y="1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6 L 0.26996 -0.2888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90" y="-1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0.12361 -0.761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81" y="-3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1481E-6 L -0.01337 -0.7608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-3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-0.26371 -0.5064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4" y="-2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L -0.26423 -0.3527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12" y="-1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26284 0.5581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42" y="2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-0.15156 -0.2347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87" y="-1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 preferRelativeResize="0"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392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 preferRelativeResize="0"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12" y="12534"/>
            <a:ext cx="9155512" cy="6845466"/>
          </a:xfrm>
        </p:spPr>
      </p:pic>
    </p:spTree>
    <p:extLst>
      <p:ext uri="{BB962C8B-B14F-4D97-AF65-F5344CB8AC3E}">
        <p14:creationId xmlns:p14="http://schemas.microsoft.com/office/powerpoint/2010/main" val="218149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 preferRelativeResize="0"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-99392"/>
            <a:ext cx="9505056" cy="6957392"/>
          </a:xfrm>
        </p:spPr>
      </p:pic>
    </p:spTree>
    <p:extLst>
      <p:ext uri="{BB962C8B-B14F-4D97-AF65-F5344CB8AC3E}">
        <p14:creationId xmlns:p14="http://schemas.microsoft.com/office/powerpoint/2010/main" val="428979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 preferRelativeResize="0"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8" y="20654"/>
            <a:ext cx="9134651" cy="6837346"/>
          </a:xfrm>
        </p:spPr>
      </p:pic>
    </p:spTree>
    <p:extLst>
      <p:ext uri="{BB962C8B-B14F-4D97-AF65-F5344CB8AC3E}">
        <p14:creationId xmlns:p14="http://schemas.microsoft.com/office/powerpoint/2010/main" val="191719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 preferRelativeResize="0"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214726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 preferRelativeResize="0"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7" y="13149"/>
            <a:ext cx="9134763" cy="6844851"/>
          </a:xfrm>
        </p:spPr>
      </p:pic>
    </p:spTree>
    <p:extLst>
      <p:ext uri="{BB962C8B-B14F-4D97-AF65-F5344CB8AC3E}">
        <p14:creationId xmlns:p14="http://schemas.microsoft.com/office/powerpoint/2010/main" val="61055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 preferRelativeResize="0"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9144000" cy="6857998"/>
          </a:xfrm>
        </p:spPr>
      </p:pic>
    </p:spTree>
    <p:extLst>
      <p:ext uri="{BB962C8B-B14F-4D97-AF65-F5344CB8AC3E}">
        <p14:creationId xmlns:p14="http://schemas.microsoft.com/office/powerpoint/2010/main" val="351442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2" name="Picture 14" descr="Картинки по запросу падающие снежинки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39574">
            <a:off x="-1330206" y="-315389"/>
            <a:ext cx="5688632" cy="3936121"/>
          </a:xfrm>
          <a:prstGeom prst="rect">
            <a:avLst/>
          </a:prstGeom>
          <a:noFill/>
        </p:spPr>
      </p:pic>
      <p:pic>
        <p:nvPicPr>
          <p:cNvPr id="7178" name="Picture 10" descr="Картинки по запросу падающие снежинки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82821">
            <a:off x="2889869" y="2243048"/>
            <a:ext cx="8242526" cy="47971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72361" y="2751311"/>
            <a:ext cx="6006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ПЯТНИСТЫЙ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9424" y="1628800"/>
            <a:ext cx="65010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ЛАСТОНОГИЙ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4005064"/>
            <a:ext cx="39862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009DD9">
                      <a:shade val="85000"/>
                      <a:satMod val="155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9DD9">
                        <a:tint val="10000"/>
                        <a:satMod val="155000"/>
                      </a:srgbClr>
                    </a:gs>
                    <a:gs pos="60000">
                      <a:srgbClr val="009DD9">
                        <a:tint val="30000"/>
                        <a:satMod val="155000"/>
                      </a:srgbClr>
                    </a:gs>
                    <a:gs pos="100000">
                      <a:srgbClr val="009DD9">
                        <a:tint val="73000"/>
                        <a:satMod val="155000"/>
                      </a:srgb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УСАТЫЙ</a:t>
            </a:r>
            <a:endParaRPr lang="ru-RU" sz="5400" b="1" dirty="0">
              <a:ln w="24500" cmpd="dbl">
                <a:solidFill>
                  <a:srgbClr val="009DD9">
                    <a:shade val="85000"/>
                    <a:satMod val="155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09DD9">
                      <a:tint val="10000"/>
                      <a:satMod val="155000"/>
                    </a:srgbClr>
                  </a:gs>
                  <a:gs pos="60000">
                    <a:srgbClr val="009DD9">
                      <a:tint val="30000"/>
                      <a:satMod val="155000"/>
                    </a:srgbClr>
                  </a:gs>
                  <a:gs pos="100000">
                    <a:srgbClr val="009DD9">
                      <a:tint val="73000"/>
                      <a:satMod val="155000"/>
                    </a:srgb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170" name="Picture 2" descr="https://i2.wp.com/kaktus.site/wp-content/uploads/sites/2/2017/04/4_result-140.jpg?resize=660%2C744&amp;ssl=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2625" y="692696"/>
            <a:ext cx="5256584" cy="5358409"/>
          </a:xfrm>
          <a:prstGeom prst="rect">
            <a:avLst/>
          </a:prstGeom>
          <a:noFill/>
        </p:spPr>
      </p:pic>
      <p:pic>
        <p:nvPicPr>
          <p:cNvPr id="7174" name="Picture 6" descr="http://www.animalsglobe.ru/wp-content/uploads/2012/04/morzh1.jpg"/>
          <p:cNvPicPr>
            <a:picLocks noChangeAspect="1" noChangeArrowheads="1"/>
          </p:cNvPicPr>
          <p:nvPr/>
        </p:nvPicPr>
        <p:blipFill>
          <a:blip r:embed="rId5" cstate="print"/>
          <a:srcRect l="6865" r="17345"/>
          <a:stretch>
            <a:fillRect/>
          </a:stretch>
        </p:blipFill>
        <p:spPr bwMode="auto">
          <a:xfrm>
            <a:off x="1318774" y="620688"/>
            <a:ext cx="6359809" cy="5616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1669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87</Words>
  <Application>Microsoft Office PowerPoint</Application>
  <PresentationFormat>Экран (4:3)</PresentationFormat>
  <Paragraphs>23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Гейнц Дмитрий</dc:creator>
  <cp:lastModifiedBy>Гейнц Дмитрий</cp:lastModifiedBy>
  <cp:revision>15</cp:revision>
  <dcterms:created xsi:type="dcterms:W3CDTF">2017-11-25T09:45:19Z</dcterms:created>
  <dcterms:modified xsi:type="dcterms:W3CDTF">2018-07-21T08:36:12Z</dcterms:modified>
</cp:coreProperties>
</file>