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8" r:id="rId3"/>
    <p:sldId id="265" r:id="rId4"/>
    <p:sldId id="267" r:id="rId5"/>
    <p:sldId id="268" r:id="rId6"/>
    <p:sldId id="269" r:id="rId7"/>
    <p:sldId id="270" r:id="rId8"/>
    <p:sldId id="27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8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23643-B23A-4DBC-82BB-B91B6428972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9EF83-8E41-4AB8-843F-9D4C86AEE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2FD5D4B-1C24-4DD4-98EC-8FCEF432EE48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ACD00B-598C-44D9-9062-CE2EEF3AF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643997" cy="6482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5429256" y="4786322"/>
            <a:ext cx="2867044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2376" y="1214422"/>
            <a:ext cx="4492566" cy="1357322"/>
          </a:xfrm>
        </p:spPr>
        <p:txBody>
          <a:bodyPr/>
          <a:lstStyle/>
          <a:p>
            <a:r>
              <a:rPr lang="ru-RU" dirty="0" smtClean="0"/>
              <a:t>Космос                  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(14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698548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5855030" cy="142876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accent1"/>
                </a:solidFill>
                <a:latin typeface="Monotype Corsiva" pitchFamily="66" charset="0"/>
              </a:rPr>
              <a:t>Солнечная система – это объединение планет и их спутников – вращающихся вокруг звезды – Солнца.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5500702"/>
            <a:ext cx="8229600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5143512"/>
            <a:ext cx="8786842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  <a:lumOff val="9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Планет всего девять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  <a:lumOff val="9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Downloads\1\7(10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235743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643182"/>
            <a:ext cx="4143404" cy="39290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428604"/>
            <a:ext cx="4643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Меркурий –первая планета солнечной системы. Планета Меркурий является ближайшей планетой к Солнцу. Поверхность Меркурия покрыта кратерами. Эти кратеры образовались в результате столкновений с астероидами и кометами. Поверхность Меркурия, которая обращена к Солнцу может достигать около 800 градусов по Фаренгейту. С другой стороны, температура на ночной стороне может падать почти до -300 градусов по Фаренгейту. День на Меркурии составляет около 58-1/2 земных суток. Меркурий совершает свое вращение вокруг Солнца всего за 88 дней.</a:t>
            </a:r>
            <a:endParaRPr lang="ru-RU" sz="1200" dirty="0"/>
          </a:p>
        </p:txBody>
      </p:sp>
      <p:pic>
        <p:nvPicPr>
          <p:cNvPr id="10" name="Рисунок 9" descr="9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643182"/>
            <a:ext cx="4357718" cy="39290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14942" y="428604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Венера –вторая </a:t>
            </a:r>
            <a:r>
              <a:rPr lang="ru-RU" sz="1200" i="1" dirty="0" smtClean="0"/>
              <a:t>планета</a:t>
            </a:r>
            <a:r>
              <a:rPr lang="ru-RU" sz="1200" dirty="0" smtClean="0"/>
              <a:t> солнечной системы. Венера — это самая жаркая планета во всей Солнечной системы</a:t>
            </a:r>
            <a:r>
              <a:rPr lang="ru-RU" sz="1200" b="1" dirty="0" smtClean="0"/>
              <a:t>.</a:t>
            </a:r>
            <a:r>
              <a:rPr lang="ru-RU" sz="1200" dirty="0" smtClean="0"/>
              <a:t> Почти вся Венера покрыта лавой. На Венере никогда не светит Солнце — его заслоняют толстые многослойные облака , которые плотно укутывают всю планету.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500306"/>
            <a:ext cx="4071966" cy="40005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357166"/>
            <a:ext cx="37147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Земля –третья планета солнечной системы. Планета на которой мы живём. Земля, сформированная из облака пыли и газа, вначале была шаром из расплавленных горных пород. Затем она постепенно остыла и оказалась буквально затоплена водой. Потом среди воды выросли континенты.  Она состоит из примерно 78% азота, 21% кислорода и 1% аргона. Океаны покрывают примерно 70% от Земли .  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8" name="Рисунок 7" descr="downl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500306"/>
            <a:ext cx="4500594" cy="4000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14810" y="428604"/>
            <a:ext cx="464347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Марс –четвертая планета солнечной системы. Второе название Марса — Красная планета. На поверхности Марса находится фантастический каньон «</a:t>
            </a:r>
            <a:r>
              <a:rPr lang="ru-RU" sz="1050" b="1" dirty="0" smtClean="0"/>
              <a:t>Долина Маринера</a:t>
            </a:r>
            <a:r>
              <a:rPr lang="ru-RU" sz="1050" dirty="0" smtClean="0"/>
              <a:t>». На Марсе самые свирепые и мощные </a:t>
            </a:r>
            <a:r>
              <a:rPr lang="ru-RU" sz="1050" b="1" dirty="0" smtClean="0"/>
              <a:t>пыльные бураны.</a:t>
            </a:r>
            <a:r>
              <a:rPr lang="ru-RU" sz="1050" dirty="0" smtClean="0"/>
              <a:t> Скорость ветра достигает 100 км/час, продолжаются бури несколько недель и могут охватить всю планету. Особо сильные бури возникают когда Марс приближается к Солнцу.</a:t>
            </a:r>
          </a:p>
          <a:p>
            <a:r>
              <a:rPr lang="ru-RU" sz="1050" dirty="0" smtClean="0"/>
              <a:t>Среднесуточная </a:t>
            </a:r>
            <a:r>
              <a:rPr lang="ru-RU" sz="1050" b="1" dirty="0" smtClean="0"/>
              <a:t>температура на поверхности Марса</a:t>
            </a:r>
            <a:r>
              <a:rPr lang="ru-RU" sz="1050" dirty="0" smtClean="0"/>
              <a:t> — около -60 С.В связи с отсутствием на Марсе озонового слоя, при восходе солнца поверхность планеты получает смертельные для всего живого </a:t>
            </a:r>
            <a:r>
              <a:rPr lang="ru-RU" sz="1050" b="1" dirty="0" smtClean="0"/>
              <a:t>дозы радиации</a:t>
            </a:r>
            <a:r>
              <a:rPr lang="ru-RU" sz="1050" dirty="0" smtClean="0"/>
              <a:t>.</a:t>
            </a:r>
          </a:p>
          <a:p>
            <a:endParaRPr lang="ru-RU" sz="1050" dirty="0" smtClean="0"/>
          </a:p>
          <a:p>
            <a:endParaRPr lang="ru-RU" sz="105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43182"/>
            <a:ext cx="4286280" cy="3929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500042"/>
            <a:ext cx="42862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Юпитер – пятая планета солнечной системы. Самая большая планета Солнечной системы. Юпитер светит ярче, чем самая яркая звезда. У Юпитера самое сильное магнитное поле в нашей Солнечной системе. Юпитер является самой быстрой планетой Солнечной системы.  У Юпитера 4 кольца. Юпитер имеет 63 спутника. Большое Красное Пятно на планете Юпитер — это самый большой атмосферный вихрь в Солнечной системе. По его длине могли бы разместиться 3 планеты размером с Землю. </a:t>
            </a:r>
            <a:endParaRPr lang="ru-RU" sz="1200" dirty="0"/>
          </a:p>
        </p:txBody>
      </p:sp>
      <p:pic>
        <p:nvPicPr>
          <p:cNvPr id="8" name="Рисунок 7" descr="downl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643182"/>
            <a:ext cx="4000528" cy="39290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4876" y="357166"/>
            <a:ext cx="4000528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Сатурн- шестая планета солнечной системы. Сатурн является самой узнаваемой планетой в Солнечной системе. Причина этого –кольца. Сатурн является последней планетой, которую открыли древние цивилизации. Атмосфера Сатурна включает примерно 96% водорода и 4% гелия.  На Сатурне дуют самые быстрые ветры в нашей Солнечной системе. Скорость этих ветров— 1800 километров в час.  Сатурн является наименее плотной планетой в Солнечной системе. Имеет плотность меньше, чем у воды — что означает, что Сатурн будет </a:t>
            </a:r>
            <a:r>
              <a:rPr lang="ru-RU" sz="1100" dirty="0" err="1" smtClean="0"/>
              <a:t>плавать.У</a:t>
            </a:r>
            <a:r>
              <a:rPr lang="ru-RU" sz="1100" dirty="0" smtClean="0"/>
              <a:t> Сатурна более 150 спутников. </a:t>
            </a:r>
            <a:endParaRPr lang="ru-RU" sz="11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14620"/>
            <a:ext cx="4214842" cy="3857652"/>
          </a:xfrm>
          <a:prstGeom prst="rect">
            <a:avLst/>
          </a:prstGeom>
        </p:spPr>
      </p:pic>
      <p:pic>
        <p:nvPicPr>
          <p:cNvPr id="5" name="Рисунок 4" descr="Neptune_Fu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14620"/>
            <a:ext cx="4286280" cy="3857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00562" y="428604"/>
            <a:ext cx="421484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Нептун –восьмая планета солнечной </a:t>
            </a:r>
            <a:r>
              <a:rPr lang="ru-RU" sz="1200" dirty="0" smtClean="0"/>
              <a:t>системы.</a:t>
            </a:r>
            <a:r>
              <a:rPr lang="ru-RU" sz="1200" dirty="0" smtClean="0"/>
              <a:t> </a:t>
            </a:r>
            <a:r>
              <a:rPr lang="ru-RU" sz="1200" dirty="0" smtClean="0"/>
              <a:t> Нептун </a:t>
            </a:r>
            <a:r>
              <a:rPr lang="ru-RU" sz="1200" dirty="0" smtClean="0"/>
              <a:t>— это </a:t>
            </a:r>
            <a:r>
              <a:rPr lang="ru-RU" sz="1200" dirty="0" smtClean="0"/>
              <a:t>гигант </a:t>
            </a:r>
            <a:r>
              <a:rPr lang="ru-RU" sz="1200" dirty="0" smtClean="0"/>
              <a:t>из газа и </a:t>
            </a:r>
            <a:r>
              <a:rPr lang="ru-RU" sz="1200" dirty="0" smtClean="0"/>
              <a:t>льда . </a:t>
            </a:r>
            <a:r>
              <a:rPr lang="ru-RU" sz="1200" dirty="0" smtClean="0"/>
              <a:t>Открытие Нептуна до сих пор вызывает </a:t>
            </a:r>
            <a:r>
              <a:rPr lang="ru-RU" sz="1200" dirty="0" smtClean="0"/>
              <a:t>вопросы.</a:t>
            </a:r>
            <a:endParaRPr lang="ru-RU" sz="1200" dirty="0" smtClean="0"/>
          </a:p>
          <a:p>
            <a:r>
              <a:rPr lang="ru-RU" sz="1200" dirty="0" smtClean="0"/>
              <a:t> Поверхностная гравитация </a:t>
            </a:r>
            <a:r>
              <a:rPr lang="ru-RU" sz="1200" dirty="0" smtClean="0"/>
              <a:t>Нептуна почти </a:t>
            </a:r>
            <a:r>
              <a:rPr lang="ru-RU" sz="1200" dirty="0" smtClean="0"/>
              <a:t>земная.</a:t>
            </a:r>
            <a:r>
              <a:rPr lang="ru-RU" sz="1200" dirty="0" smtClean="0"/>
              <a:t> Нептун —самый маленький из газовых </a:t>
            </a:r>
            <a:r>
              <a:rPr lang="ru-RU" sz="1200" dirty="0" smtClean="0"/>
              <a:t>гигантов.</a:t>
            </a:r>
            <a:r>
              <a:rPr lang="ru-RU" sz="1200" dirty="0" smtClean="0"/>
              <a:t> Самые сильные ветры в Солнечной системе —на </a:t>
            </a:r>
            <a:r>
              <a:rPr lang="ru-RU" sz="1200" dirty="0" smtClean="0"/>
              <a:t>Нептуне.</a:t>
            </a:r>
            <a:r>
              <a:rPr lang="ru-RU" sz="1200" dirty="0" smtClean="0"/>
              <a:t> Нептун — самая холодная планета Солнечной </a:t>
            </a:r>
            <a:r>
              <a:rPr lang="ru-RU" sz="1200" dirty="0" smtClean="0"/>
              <a:t>системы.</a:t>
            </a:r>
            <a:r>
              <a:rPr lang="ru-RU" sz="1200" dirty="0" smtClean="0"/>
              <a:t> У Нептуна есть </a:t>
            </a:r>
            <a:r>
              <a:rPr lang="ru-RU" sz="1200" dirty="0" smtClean="0"/>
              <a:t>кольца.</a:t>
            </a:r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428604"/>
            <a:ext cx="400052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200" dirty="0" smtClean="0"/>
              <a:t>Уран-седьмая планета солнечной системы.</a:t>
            </a:r>
            <a:r>
              <a:rPr lang="ru-RU" sz="1200" i="1" dirty="0" smtClean="0"/>
              <a:t> Уран является одной из наиболее холодной планетой в Солнечной системе.</a:t>
            </a:r>
            <a:r>
              <a:rPr lang="ru-RU" sz="1200" b="1" dirty="0" smtClean="0"/>
              <a:t> </a:t>
            </a:r>
            <a:r>
              <a:rPr lang="ru-RU" sz="1200" i="1" dirty="0" smtClean="0"/>
              <a:t>У </a:t>
            </a:r>
            <a:r>
              <a:rPr lang="ru-RU" sz="1200" i="1" dirty="0" smtClean="0"/>
              <a:t>Урана есть кольца.</a:t>
            </a:r>
            <a:r>
              <a:rPr lang="ru-RU" sz="1200" dirty="0" smtClean="0"/>
              <a:t> </a:t>
            </a:r>
            <a:r>
              <a:rPr lang="ru-RU" sz="1200" dirty="0" smtClean="0"/>
              <a:t>Всего насчитывается 13 </a:t>
            </a:r>
            <a:r>
              <a:rPr lang="ru-RU" sz="1200" dirty="0" smtClean="0"/>
              <a:t>колец. </a:t>
            </a:r>
            <a:r>
              <a:rPr lang="ru-RU" sz="1200" i="1" dirty="0" smtClean="0"/>
              <a:t>Уран вращается </a:t>
            </a:r>
            <a:r>
              <a:rPr lang="ru-RU" sz="1200" i="1" dirty="0" smtClean="0"/>
              <a:t>лежа на </a:t>
            </a:r>
            <a:r>
              <a:rPr lang="ru-RU" sz="1200" i="1" dirty="0" smtClean="0"/>
              <a:t>боку.</a:t>
            </a:r>
            <a:r>
              <a:rPr lang="ru-RU" sz="1200" i="1" dirty="0" smtClean="0"/>
              <a:t> Лето </a:t>
            </a:r>
            <a:r>
              <a:rPr lang="ru-RU" sz="1200" i="1" dirty="0" smtClean="0"/>
              <a:t>на Уране длится </a:t>
            </a:r>
            <a:r>
              <a:rPr lang="ru-RU" sz="1200" i="1" dirty="0" smtClean="0"/>
              <a:t>42 </a:t>
            </a:r>
            <a:r>
              <a:rPr lang="ru-RU" sz="1200" i="1" dirty="0" smtClean="0"/>
              <a:t>года.</a:t>
            </a:r>
            <a:r>
              <a:rPr lang="ru-RU" sz="1200" i="1" dirty="0" smtClean="0"/>
              <a:t> </a:t>
            </a:r>
            <a:r>
              <a:rPr lang="ru-RU" sz="1200" i="1" dirty="0" smtClean="0"/>
              <a:t>Уран </a:t>
            </a:r>
            <a:r>
              <a:rPr lang="ru-RU" sz="1200" i="1" dirty="0" smtClean="0"/>
              <a:t>имеет 27 </a:t>
            </a:r>
            <a:r>
              <a:rPr lang="ru-RU" sz="1200" i="1" dirty="0" smtClean="0"/>
              <a:t>лун.</a:t>
            </a:r>
            <a:r>
              <a:rPr lang="ru-RU" sz="1200" dirty="0" smtClean="0"/>
              <a:t> Атмосфера Урана </a:t>
            </a:r>
            <a:r>
              <a:rPr lang="ru-RU" sz="1200" dirty="0" smtClean="0"/>
              <a:t>однообразна </a:t>
            </a:r>
            <a:r>
              <a:rPr lang="ru-RU" sz="1200" dirty="0" smtClean="0"/>
              <a:t>– планета представляет собой сплошной </a:t>
            </a:r>
            <a:r>
              <a:rPr lang="ru-RU" sz="1200" dirty="0" err="1" smtClean="0"/>
              <a:t>голубой</a:t>
            </a:r>
            <a:r>
              <a:rPr lang="ru-RU" sz="1200" dirty="0" smtClean="0"/>
              <a:t> </a:t>
            </a:r>
            <a:r>
              <a:rPr lang="ru-RU" sz="1200" dirty="0" smtClean="0"/>
              <a:t>шар</a:t>
            </a:r>
            <a:r>
              <a:rPr lang="ru-RU" sz="1200" dirty="0" smtClean="0"/>
              <a:t>, без космических облаков, без образования </a:t>
            </a:r>
            <a:r>
              <a:rPr lang="ru-RU" sz="1200" dirty="0" smtClean="0"/>
              <a:t>штормов. </a:t>
            </a:r>
            <a:r>
              <a:rPr lang="ru-RU" sz="1200" dirty="0" smtClean="0"/>
              <a:t>Но </a:t>
            </a:r>
            <a:r>
              <a:rPr lang="ru-RU" sz="1200" dirty="0" smtClean="0"/>
              <a:t>вокруг планеты есть облака</a:t>
            </a:r>
            <a:r>
              <a:rPr lang="ru-RU" sz="1200" dirty="0" smtClean="0"/>
              <a:t>. Правда, некоторые из них могут существовать всего несколько часов.</a:t>
            </a:r>
            <a:br>
              <a:rPr lang="ru-RU" sz="1200" dirty="0" smtClean="0"/>
            </a:br>
            <a:endParaRPr lang="ru-RU" sz="1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428736"/>
            <a:ext cx="8358246" cy="50720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428604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Плутон- «Карликовая планета» .</a:t>
            </a:r>
            <a:r>
              <a:rPr lang="ru-RU" sz="1200" dirty="0" smtClean="0"/>
              <a:t> У Плутона пять </a:t>
            </a:r>
            <a:r>
              <a:rPr lang="ru-RU" sz="1200" dirty="0" smtClean="0"/>
              <a:t>спутников.</a:t>
            </a:r>
            <a:r>
              <a:rPr lang="ru-RU" sz="1200" dirty="0" smtClean="0"/>
              <a:t> Плутон — единственная известная планета с атмосферой из азота, метана и </a:t>
            </a:r>
            <a:r>
              <a:rPr lang="ru-RU" sz="1200" dirty="0" err="1" smtClean="0"/>
              <a:t>монооксида</a:t>
            </a:r>
            <a:r>
              <a:rPr lang="ru-RU" sz="1200" dirty="0" smtClean="0"/>
              <a:t> </a:t>
            </a:r>
            <a:r>
              <a:rPr lang="ru-RU" sz="1200" dirty="0" smtClean="0"/>
              <a:t>углерода.</a:t>
            </a:r>
            <a:r>
              <a:rPr lang="ru-RU" sz="1200" dirty="0" smtClean="0"/>
              <a:t>  Орбита Плутона сильно эксцентрична, поэтому иногда он оказывается ближе к Солнцу, чем </a:t>
            </a:r>
            <a:r>
              <a:rPr lang="ru-RU" sz="1200" dirty="0" smtClean="0"/>
              <a:t>Нептун.</a:t>
            </a:r>
            <a:r>
              <a:rPr lang="ru-RU" sz="1200" dirty="0" smtClean="0"/>
              <a:t> На Плутоне есть подземный океан с замерзшей </a:t>
            </a:r>
            <a:r>
              <a:rPr lang="ru-RU" sz="1200" dirty="0" smtClean="0"/>
              <a:t>водой.</a:t>
            </a:r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51735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Созвездие – это узор из звезд , создающих какую-либо фигуру.</a:t>
            </a:r>
          </a:p>
        </p:txBody>
      </p:sp>
      <p:pic>
        <p:nvPicPr>
          <p:cNvPr id="4" name="Содержимое 3" descr="10(7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500042"/>
            <a:ext cx="6920412" cy="4648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288</TotalTime>
  <Words>326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Космос                  </vt:lpstr>
      <vt:lpstr>Солнечная система – это объединение планет и их спутников – вращающихся вокруг звезды – Солнца.</vt:lpstr>
      <vt:lpstr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</vt:lpstr>
      <vt:lpstr>Слайд 4</vt:lpstr>
      <vt:lpstr>Слайд 5</vt:lpstr>
      <vt:lpstr>Слайд 6</vt:lpstr>
      <vt:lpstr>Слайд 7</vt:lpstr>
      <vt:lpstr>Слайд 8</vt:lpstr>
      <vt:lpstr>Созвездие – это узор из звезд , создающих какую-либо фигуру.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общеразвивающего вида №3 «Ягодка» муниципального образования городской округ   Симферополь Республики Крым. </dc:title>
  <dc:creator>Twilight Angel</dc:creator>
  <cp:lastModifiedBy>Пользователь Windows</cp:lastModifiedBy>
  <cp:revision>31</cp:revision>
  <dcterms:created xsi:type="dcterms:W3CDTF">2016-04-10T15:59:53Z</dcterms:created>
  <dcterms:modified xsi:type="dcterms:W3CDTF">2018-07-21T08:44:52Z</dcterms:modified>
</cp:coreProperties>
</file>