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5" r:id="rId8"/>
    <p:sldId id="275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7FE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66E13-6216-4542-8740-3F325EF7F694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C824A-2375-494E-9739-C57927C18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66E13-6216-4542-8740-3F325EF7F694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C824A-2375-494E-9739-C57927C18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66E13-6216-4542-8740-3F325EF7F694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C824A-2375-494E-9739-C57927C18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66E13-6216-4542-8740-3F325EF7F694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C824A-2375-494E-9739-C57927C18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66E13-6216-4542-8740-3F325EF7F694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C824A-2375-494E-9739-C57927C18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66E13-6216-4542-8740-3F325EF7F694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C824A-2375-494E-9739-C57927C18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66E13-6216-4542-8740-3F325EF7F694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C824A-2375-494E-9739-C57927C18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66E13-6216-4542-8740-3F325EF7F694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C824A-2375-494E-9739-C57927C18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66E13-6216-4542-8740-3F325EF7F694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C824A-2375-494E-9739-C57927C18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66E13-6216-4542-8740-3F325EF7F694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C824A-2375-494E-9739-C57927C18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66E13-6216-4542-8740-3F325EF7F694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38C824A-2375-494E-9739-C57927C18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966E13-6216-4542-8740-3F325EF7F694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8C824A-2375-494E-9739-C57927C1856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851648" cy="182880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Arial Black" pitchFamily="34" charset="0"/>
              </a:rPr>
              <a:t>Мир вокруг меня</a:t>
            </a:r>
            <a:endParaRPr lang="ru-RU" b="1" i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140968"/>
            <a:ext cx="7854696" cy="64807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Демонстрационное пособие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5229200"/>
            <a:ext cx="5508104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800" i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Крушельницкая Т. Н. воспитатель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  МБДОУ  детский сад «Сказка»  г. </a:t>
            </a:r>
            <a:r>
              <a:rPr lang="ru-RU" b="1" dirty="0" err="1" smtClean="0">
                <a:solidFill>
                  <a:srgbClr val="002060"/>
                </a:solidFill>
              </a:rPr>
              <a:t>Когалым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</a:p>
          <a:p>
            <a:pPr algn="just">
              <a:lnSpc>
                <a:spcPct val="80000"/>
              </a:lnSpc>
            </a:pPr>
            <a:endParaRPr lang="ru-RU" b="1" dirty="0" smtClean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                                       </a:t>
            </a:r>
            <a:r>
              <a:rPr lang="ru-RU" sz="2000" b="1" dirty="0" smtClean="0">
                <a:solidFill>
                  <a:srgbClr val="002060"/>
                </a:solidFill>
              </a:rPr>
              <a:t> 2015 г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Составь сказку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13314" name="Picture 2" descr="C:\Documents and Settings\Kr\Рабочий стол\Новая папка\SL2789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</a:t>
            </a:r>
            <a:r>
              <a:rPr lang="ru-RU" dirty="0" smtClean="0">
                <a:solidFill>
                  <a:srgbClr val="A47FE7"/>
                </a:solidFill>
              </a:rPr>
              <a:t>Цел</a:t>
            </a:r>
            <a:r>
              <a:rPr lang="ru-RU" b="1" dirty="0" smtClean="0">
                <a:solidFill>
                  <a:srgbClr val="A47FE7"/>
                </a:solidFill>
              </a:rPr>
              <a:t>ь </a:t>
            </a:r>
            <a:r>
              <a:rPr lang="ru-RU" dirty="0" smtClean="0">
                <a:solidFill>
                  <a:srgbClr val="0070C0"/>
                </a:solidFill>
              </a:rPr>
              <a:t>  </a:t>
            </a:r>
            <a:r>
              <a:rPr lang="ru-RU" dirty="0" smtClean="0"/>
              <a:t>-  учить  детей   находить слова  на определенный звук  и в разных позиции( начало, середина, конец):  обучении звуковому анализу слова, определять порядок следования звуков в слове, устанавливать различительную роль звука, закреплять основные качественные характеристики звука.  Учить детей рассуждать и выстраивать логические ряды. Закрепить знания о времени года,  дни недели, время суток  подбирая ассоциативно картинки. Расширять , уточнять  и активизировать  словарь. Закрепить умение составлять рассказ по набору картинок.  Развивать  мелкую   моторику.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Найди звук в словах</a:t>
            </a:r>
            <a:br>
              <a:rPr lang="ru-RU" sz="3600" dirty="0" smtClean="0">
                <a:latin typeface="Arial Black" pitchFamily="34" charset="0"/>
              </a:rPr>
            </a:br>
            <a:r>
              <a:rPr lang="ru-RU" sz="3600" dirty="0" smtClean="0">
                <a:latin typeface="Arial Black" pitchFamily="34" charset="0"/>
              </a:rPr>
              <a:t> (начало, середина, конец)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1026" name="Picture 2" descr="C:\Documents and Settings\Kr\Рабочий стол\Новая папка\SL2789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Знакомимся с  образом буквы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2050" name="Picture 2" descr="C:\Documents and Settings\Kr\Рабочий стол\Новая папка\SL2789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19672" y="1844824"/>
            <a:ext cx="5852583" cy="43894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Д/и «Что с начало, что потом»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5122" name="Picture 2" descr="C:\Documents and Settings\Kr\Рабочий стол\Новая папка\SL2789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Д/и «Ассоциация»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7171" name="Picture 3" descr="C:\Documents and Settings\Kr\Рабочий стол\Новая папка\SL2789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Дни недели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8194" name="Picture 2" descr="C:\Documents and Settings\Kr\Рабочий стол\Новая папка\SL2789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67544" y="692696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Дни недели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Kr\Рабочий стол\Новая папка\SL2789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692696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rPr>
              <a:t>Времена года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Сутки ( утро, день, вечер, ночь)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12290" name="Picture 2" descr="C:\Documents and Settings\Kr\Рабочий стол\Новая папка\SL2789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</TotalTime>
  <Words>150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Мир вокруг меня</vt:lpstr>
      <vt:lpstr>Слайд 2</vt:lpstr>
      <vt:lpstr>Найди звук в словах  (начало, середина, конец)</vt:lpstr>
      <vt:lpstr>Знакомимся с  образом буквы</vt:lpstr>
      <vt:lpstr>Д/и «Что с начало, что потом»</vt:lpstr>
      <vt:lpstr>Д/и «Ассоциация»</vt:lpstr>
      <vt:lpstr>Дни недели</vt:lpstr>
      <vt:lpstr>Слайд 8</vt:lpstr>
      <vt:lpstr>Сутки ( утро, день, вечер, ночь)</vt:lpstr>
      <vt:lpstr>Составь сказку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меня</dc:title>
  <dc:creator>www.PHILka.RU</dc:creator>
  <cp:lastModifiedBy>Tatyana</cp:lastModifiedBy>
  <cp:revision>15</cp:revision>
  <dcterms:created xsi:type="dcterms:W3CDTF">2012-02-26T13:20:31Z</dcterms:created>
  <dcterms:modified xsi:type="dcterms:W3CDTF">2018-07-21T17:04:03Z</dcterms:modified>
</cp:coreProperties>
</file>