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5" r:id="rId5"/>
    <p:sldId id="264" r:id="rId6"/>
    <p:sldId id="263" r:id="rId7"/>
    <p:sldId id="262" r:id="rId8"/>
    <p:sldId id="295" r:id="rId9"/>
    <p:sldId id="260" r:id="rId10"/>
    <p:sldId id="259" r:id="rId11"/>
    <p:sldId id="267" r:id="rId12"/>
    <p:sldId id="268" r:id="rId13"/>
    <p:sldId id="269" r:id="rId14"/>
    <p:sldId id="270" r:id="rId15"/>
    <p:sldId id="274" r:id="rId16"/>
    <p:sldId id="282" r:id="rId17"/>
    <p:sldId id="281" r:id="rId18"/>
    <p:sldId id="279" r:id="rId19"/>
    <p:sldId id="278" r:id="rId20"/>
    <p:sldId id="277" r:id="rId21"/>
    <p:sldId id="276" r:id="rId22"/>
    <p:sldId id="275" r:id="rId23"/>
    <p:sldId id="283" r:id="rId24"/>
    <p:sldId id="272" r:id="rId25"/>
    <p:sldId id="285" r:id="rId26"/>
    <p:sldId id="286" r:id="rId27"/>
    <p:sldId id="284" r:id="rId28"/>
    <p:sldId id="280" r:id="rId29"/>
    <p:sldId id="291" r:id="rId30"/>
    <p:sldId id="293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ru-RU" sz="3600" baseline="0" dirty="0">
                <a:latin typeface="Times New Roman" pitchFamily="18" charset="0"/>
                <a:cs typeface="Times New Roman" pitchFamily="18" charset="0"/>
              </a:rPr>
              <a:t> раз в день вы едите?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630060335176432"/>
          <c:y val="2.255886296871415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от 3 до 5 раз</c:v>
                </c:pt>
                <c:pt idx="1">
                  <c:v>1-2 раза</c:v>
                </c:pt>
                <c:pt idx="2">
                  <c:v>7-8 раз или сколько захотят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58</c:v>
                </c:pt>
                <c:pt idx="1">
                  <c:v>21</c:v>
                </c:pt>
                <c:pt idx="2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от 3 до 5 раз</c:v>
                </c:pt>
                <c:pt idx="1">
                  <c:v>1-2 раза</c:v>
                </c:pt>
                <c:pt idx="2">
                  <c:v>7-8 раз или сколько захотят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от 3 до 5 раз</c:v>
                </c:pt>
                <c:pt idx="1">
                  <c:v>1-2 раза</c:v>
                </c:pt>
                <c:pt idx="2">
                  <c:v>7-8 раз или сколько захотят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1 и более раз в неделю</c:v>
                </c:pt>
                <c:pt idx="1">
                  <c:v>1-2 раза в месяц</c:v>
                </c:pt>
                <c:pt idx="2">
                  <c:v>не употребляют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</c:v>
                </c:pt>
                <c:pt idx="1">
                  <c:v>28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и более раз в неделю</c:v>
                </c:pt>
                <c:pt idx="1">
                  <c:v>1-2 раза в месяц</c:v>
                </c:pt>
                <c:pt idx="2">
                  <c:v>не употребляют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 и более раз в неделю</c:v>
                </c:pt>
                <c:pt idx="1">
                  <c:v>1-2 раза в месяц</c:v>
                </c:pt>
                <c:pt idx="2">
                  <c:v>не употребляют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ru-RU"/>
          </a:p>
        </c:txPr>
      </c:legendEntry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539873140857405"/>
          <c:y val="4.0938782254912473E-2"/>
          <c:w val="0.50450109361329865"/>
          <c:h val="0.8702088278747043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сок, компот, кисель</c:v>
                </c:pt>
                <c:pt idx="1">
                  <c:v>чай и кофе с молоком</c:v>
                </c:pt>
                <c:pt idx="2">
                  <c:v> газированные напитки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</c:v>
                </c:pt>
                <c:pt idx="1">
                  <c:v>33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сок, компот, кисель</c:v>
                </c:pt>
                <c:pt idx="1">
                  <c:v>чай и кофе с молоком</c:v>
                </c:pt>
                <c:pt idx="2">
                  <c:v> газированные напитки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сок, компот, кисель</c:v>
                </c:pt>
                <c:pt idx="1">
                  <c:v>чай и кофе с молоком</c:v>
                </c:pt>
                <c:pt idx="2">
                  <c:v> газированные напитки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1153685476815413"/>
          <c:y val="4.8318548891390187E-2"/>
          <c:w val="0.4836137357830273"/>
          <c:h val="0.8230013459350973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из разных круп</c:v>
                </c:pt>
                <c:pt idx="1">
                  <c:v>картофельное пюре</c:v>
                </c:pt>
                <c:pt idx="2">
                  <c:v>макаронные изделия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44</c:v>
                </c:pt>
                <c:pt idx="1">
                  <c:v>30</c:v>
                </c:pt>
                <c:pt idx="2">
                  <c:v>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из разных круп</c:v>
                </c:pt>
                <c:pt idx="1">
                  <c:v>картофельное пюре</c:v>
                </c:pt>
                <c:pt idx="2">
                  <c:v>макаронные изделия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из разных круп</c:v>
                </c:pt>
                <c:pt idx="1">
                  <c:v>картофельное пюре</c:v>
                </c:pt>
                <c:pt idx="2">
                  <c:v>макаронные изделия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умеренно употребляют</c:v>
                </c:pt>
                <c:pt idx="1">
                  <c:v>часто едят</c:v>
                </c:pt>
                <c:pt idx="2">
                  <c:v>могут съесть сразу пол килограмма конфет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53</c:v>
                </c:pt>
                <c:pt idx="1">
                  <c:v>29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умеренно употребляют</c:v>
                </c:pt>
                <c:pt idx="1">
                  <c:v>часто едят</c:v>
                </c:pt>
                <c:pt idx="2">
                  <c:v>могут съесть сразу пол килограмма конфет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умеренно употребляют</c:v>
                </c:pt>
                <c:pt idx="1">
                  <c:v>часто едят</c:v>
                </c:pt>
                <c:pt idx="2">
                  <c:v>могут съесть сразу пол килограмма конфет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036324662378952"/>
          <c:y val="4.3591398521853585E-2"/>
          <c:w val="0.50463160863174783"/>
          <c:h val="0.841909947413244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 постную,  варёную или паровую </c:v>
                </c:pt>
                <c:pt idx="1">
                  <c:v>маринованную и копчёную</c:v>
                </c:pt>
                <c:pt idx="2">
                  <c:v>жареную и жирную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56</c:v>
                </c:pt>
                <c:pt idx="1">
                  <c:v>33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 постную,  варёную или паровую </c:v>
                </c:pt>
                <c:pt idx="1">
                  <c:v>маринованную и копчёную</c:v>
                </c:pt>
                <c:pt idx="2">
                  <c:v>жареную и жирную 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 постную,  варёную или паровую </c:v>
                </c:pt>
                <c:pt idx="1">
                  <c:v>маринованную и копчёную</c:v>
                </c:pt>
                <c:pt idx="2">
                  <c:v>жареную и жирную 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679800962379701"/>
          <c:y val="4.5730143016459654E-2"/>
          <c:w val="0.48505664916885477"/>
          <c:h val="0.836669302543875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разнообразен</c:v>
                </c:pt>
                <c:pt idx="1">
                  <c:v>однообразен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</c:v>
                </c:pt>
                <c:pt idx="1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разнообразен</c:v>
                </c:pt>
                <c:pt idx="1">
                  <c:v>однообразен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разнообразен</c:v>
                </c:pt>
                <c:pt idx="1">
                  <c:v>однообразен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000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Завтракаете</a:t>
            </a:r>
            <a:r>
              <a:rPr lang="ru-RU" sz="3200" baseline="0" dirty="0">
                <a:latin typeface="Times New Roman" pitchFamily="18" charset="0"/>
                <a:cs typeface="Times New Roman" pitchFamily="18" charset="0"/>
              </a:rPr>
              <a:t> ли Вы перед уходом в школу?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3.9115963274926252E-2"/>
          <c:y val="5.6155957128646843E-4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припи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иногда</c:v>
                </c:pt>
                <c:pt idx="2">
                  <c:v>не завтракают вообще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56</c:v>
                </c:pt>
                <c:pt idx="1">
                  <c:v>31</c:v>
                </c:pt>
                <c:pt idx="2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иногда</c:v>
                </c:pt>
                <c:pt idx="2">
                  <c:v>не завтракают вообще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иногда</c:v>
                </c:pt>
                <c:pt idx="2">
                  <c:v>не завтракают вообще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2210520559930014E-2"/>
          <c:y val="0.23388466025080187"/>
          <c:w val="0.53587959317585365"/>
          <c:h val="0.7145061242344706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веререн</c:v>
                </c:pt>
              </c:strCache>
            </c:strRef>
          </c:tx>
          <c:explosion val="17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булочку с компотом</c:v>
                </c:pt>
                <c:pt idx="1">
                  <c:v>сосиску запечённую в тесте </c:v>
                </c:pt>
                <c:pt idx="2">
                  <c:v>кириешки и чипсы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49</c:v>
                </c:pt>
                <c:pt idx="1">
                  <c:v>38</c:v>
                </c:pt>
                <c:pt idx="2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булочку с компотом</c:v>
                </c:pt>
                <c:pt idx="1">
                  <c:v>сосиску запечённую в тесте </c:v>
                </c:pt>
                <c:pt idx="2">
                  <c:v>кириешки и чипсы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булочку с компотом</c:v>
                </c:pt>
                <c:pt idx="1">
                  <c:v>сосиску запечённую в тесте </c:v>
                </c:pt>
                <c:pt idx="2">
                  <c:v>кириешки и чипсы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6594591341703048E-2"/>
          <c:y val="2.8675657042672602E-2"/>
          <c:w val="0.5367010147020711"/>
          <c:h val="0.882248243345868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2"/>
              <c:layout>
                <c:manualLayout>
                  <c:x val="7.3162547389909599E-2"/>
                  <c:y val="0.11765310586176728"/>
                </c:manualLayout>
              </c:layout>
              <c:showVal val="1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стакан кефира или молока</c:v>
                </c:pt>
                <c:pt idx="1">
                  <c:v>молочную кашу или чай с печеньем</c:v>
                </c:pt>
                <c:pt idx="2">
                  <c:v>мясо с гарниром</c:v>
                </c:pt>
                <c:pt idx="3">
                  <c:v>не употребляют пищу перед сном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</c:v>
                </c:pt>
                <c:pt idx="1">
                  <c:v>26</c:v>
                </c:pt>
                <c:pt idx="2">
                  <c:v>7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стакан кефира или молока</c:v>
                </c:pt>
                <c:pt idx="1">
                  <c:v>молочную кашу или чай с печеньем</c:v>
                </c:pt>
                <c:pt idx="2">
                  <c:v>мясо с гарниром</c:v>
                </c:pt>
                <c:pt idx="3">
                  <c:v>не употребляют пищу перед сном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стакан кефира или молока</c:v>
                </c:pt>
                <c:pt idx="1">
                  <c:v>молочную кашу или чай с печеньем</c:v>
                </c:pt>
                <c:pt idx="2">
                  <c:v>мясо с гарниром</c:v>
                </c:pt>
                <c:pt idx="3">
                  <c:v>не употребляют пищу перед сном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/>
            </a:pPr>
            <a:endParaRPr lang="ru-RU"/>
          </a:p>
        </c:txPr>
      </c:legendEntry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789728712930555"/>
          <c:y val="8.7494364171157649E-2"/>
          <c:w val="0.49110591814134208"/>
          <c:h val="0.7750223644001689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2"/>
              <c:layout>
                <c:manualLayout>
                  <c:x val="3.6719889180519228E-3"/>
                  <c:y val="0.16577334083239675"/>
                </c:manualLayout>
              </c:layout>
              <c:showVal val="1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только в салатах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61</c:v>
                </c:pt>
                <c:pt idx="1">
                  <c:v>38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только в салатах</c:v>
                </c:pt>
                <c:pt idx="2">
                  <c:v>нет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только в салатах</c:v>
                </c:pt>
                <c:pt idx="2">
                  <c:v>нет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каждый день</c:v>
                </c:pt>
                <c:pt idx="1">
                  <c:v>2-3 раза в неделю</c:v>
                </c:pt>
                <c:pt idx="2">
                  <c:v>редко едят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44</c:v>
                </c:pt>
                <c:pt idx="1">
                  <c:v>34</c:v>
                </c:pt>
                <c:pt idx="2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каждый день</c:v>
                </c:pt>
                <c:pt idx="1">
                  <c:v>2-3 раза в неделю</c:v>
                </c:pt>
                <c:pt idx="2">
                  <c:v>редко едят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каждый день</c:v>
                </c:pt>
                <c:pt idx="1">
                  <c:v>2-3 раза в неделю</c:v>
                </c:pt>
                <c:pt idx="2">
                  <c:v>редко едят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961924030329798"/>
          <c:y val="0.37396325459317575"/>
          <c:w val="0.33291684893555129"/>
          <c:h val="0.41675103112110973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ежедневно</c:v>
                </c:pt>
                <c:pt idx="1">
                  <c:v>иногда</c:v>
                </c:pt>
                <c:pt idx="2">
                  <c:v>не едят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53</c:v>
                </c:pt>
                <c:pt idx="1">
                  <c:v>25</c:v>
                </c:pt>
                <c:pt idx="2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ежедневно</c:v>
                </c:pt>
                <c:pt idx="1">
                  <c:v>иногда</c:v>
                </c:pt>
                <c:pt idx="2">
                  <c:v>не едят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ежедневно</c:v>
                </c:pt>
                <c:pt idx="1">
                  <c:v>иногда</c:v>
                </c:pt>
                <c:pt idx="2">
                  <c:v>не едят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098646570780097"/>
          <c:y val="5.7839083328640871E-2"/>
          <c:w val="0.31051332769925133"/>
          <c:h val="0.84566555009869615"/>
        </c:manualLayout>
      </c:layout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7650443196237488E-2"/>
          <c:y val="8.1408601478146436E-2"/>
          <c:w val="0.50135230858393853"/>
          <c:h val="0.8230013459350973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ежедневно</c:v>
                </c:pt>
                <c:pt idx="1">
                  <c:v>1-2 раза в неделю</c:v>
                </c:pt>
                <c:pt idx="2">
                  <c:v>не употребляют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</c:v>
                </c:pt>
                <c:pt idx="1">
                  <c:v>40</c:v>
                </c:pt>
                <c:pt idx="2">
                  <c:v>9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800"/>
          </a:pPr>
          <a:endParaRPr lang="ru-RU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140746465386515"/>
          <c:y val="3.8004264958214545E-2"/>
          <c:w val="0.50463607068245253"/>
          <c:h val="0.8725504264958228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хлеб из муки высшего сорта</c:v>
                </c:pt>
                <c:pt idx="1">
                  <c:v>серый и ржаной хлеб</c:v>
                </c:pt>
                <c:pt idx="2">
                  <c:v>хлеб, который печёт мама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</c:v>
                </c:pt>
                <c:pt idx="1">
                  <c:v>43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хлеб из муки высшего сорта</c:v>
                </c:pt>
                <c:pt idx="1">
                  <c:v>серый и ржаной хлеб</c:v>
                </c:pt>
                <c:pt idx="2">
                  <c:v>хлеб, который печёт мама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хлеб из муки высшего сорта</c:v>
                </c:pt>
                <c:pt idx="1">
                  <c:v>серый и ржаной хлеб</c:v>
                </c:pt>
                <c:pt idx="2">
                  <c:v>хлеб, который печёт мама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0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Ханты-Мансийский автономный округ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№6»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772816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Правильное питание – залог здоровья</a:t>
            </a:r>
            <a:endParaRPr lang="ru-RU" sz="32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90660" y="2924944"/>
            <a:ext cx="2762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Таксатов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митрий, Бондарева Александра, Гордиенко Анастасия,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 класса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«СОШ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№6»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Асанова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Элиза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Орозовна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ello_html_m26bc38a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556792"/>
            <a:ext cx="6408712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79712" y="219607"/>
            <a:ext cx="55446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Пирамида питания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71600" y="1586706"/>
            <a:ext cx="734481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Сладкие газированные напитки: «Кока-кола», «Спрайт» и другие.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Картофельные чипсы.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Сладкие шоколадные батончики.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Сосиски, сардельки, колбаса, паштеты и другие продукты с так называемыми скрытыми жирами.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Жирные сорта мяса, особенно в жареном виде.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187624" y="247023"/>
            <a:ext cx="58404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«Вредная пятерка»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ser\Pictures\5ccf9fdc001351504ba2cb2025762f7f-100x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373216"/>
            <a:ext cx="952500" cy="1266825"/>
          </a:xfrm>
          <a:prstGeom prst="rect">
            <a:avLst/>
          </a:prstGeom>
          <a:noFill/>
        </p:spPr>
      </p:pic>
      <p:pic>
        <p:nvPicPr>
          <p:cNvPr id="3075" name="Picture 3" descr="C:\Users\aser\Pictures\0723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5848" y="2204864"/>
            <a:ext cx="1368152" cy="936104"/>
          </a:xfrm>
          <a:prstGeom prst="rect">
            <a:avLst/>
          </a:prstGeom>
          <a:noFill/>
        </p:spPr>
      </p:pic>
      <p:pic>
        <p:nvPicPr>
          <p:cNvPr id="3076" name="Picture 4" descr="C:\Users\aser\Pictures\6d40b9cdb87cd63914f9b45b2a48654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5024" y="5301208"/>
            <a:ext cx="1688976" cy="1206624"/>
          </a:xfrm>
          <a:prstGeom prst="rect">
            <a:avLst/>
          </a:prstGeom>
          <a:noFill/>
        </p:spPr>
      </p:pic>
      <p:pic>
        <p:nvPicPr>
          <p:cNvPr id="3077" name="Picture 5" descr="C:\Users\aser\Pictures\15519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589240"/>
            <a:ext cx="2123727" cy="1268760"/>
          </a:xfrm>
          <a:prstGeom prst="rect">
            <a:avLst/>
          </a:prstGeom>
          <a:noFill/>
        </p:spPr>
      </p:pic>
      <p:pic>
        <p:nvPicPr>
          <p:cNvPr id="3078" name="Picture 6" descr="C:\Users\aser\Pictures\suharik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132856"/>
            <a:ext cx="1207021" cy="792088"/>
          </a:xfrm>
          <a:prstGeom prst="rect">
            <a:avLst/>
          </a:prstGeom>
          <a:noFill/>
        </p:spPr>
      </p:pic>
      <p:pic>
        <p:nvPicPr>
          <p:cNvPr id="3079" name="Picture 7" descr="C:\Users\aser\Pictures\1298452282_7(1)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5157192"/>
            <a:ext cx="1708696" cy="1482998"/>
          </a:xfrm>
          <a:prstGeom prst="rect">
            <a:avLst/>
          </a:prstGeom>
          <a:noFill/>
        </p:spPr>
      </p:pic>
      <p:pic>
        <p:nvPicPr>
          <p:cNvPr id="3080" name="Picture 8" descr="C:\Users\aser\Pictures\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5229200"/>
            <a:ext cx="1512168" cy="1311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99595" y="1484783"/>
          <a:ext cx="8244405" cy="4913940"/>
        </p:xfrm>
        <a:graphic>
          <a:graphicData uri="http://schemas.openxmlformats.org/drawingml/2006/table">
            <a:tbl>
              <a:tblPr/>
              <a:tblGrid>
                <a:gridCol w="2736300"/>
                <a:gridCol w="1800200"/>
                <a:gridCol w="1944215"/>
                <a:gridCol w="1763690"/>
              </a:tblGrid>
              <a:tr h="54701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Продукты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Пищевая ценность (содержание в 100г)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Белки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Жиры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Углеводы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Молоко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2,9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2,5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4,7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26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Кондитерское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изделие «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Чоко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Пай»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16,1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70,5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Шоколад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5,5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33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55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Биойогурт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2,9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2,7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13,8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Консервированная кукуруза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4,7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6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Майонез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0,6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67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Картофельные чипсы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30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53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Творожный сыр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6,1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21,1 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3,6 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331641" y="206686"/>
            <a:ext cx="61206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 продуктов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403648" y="260648"/>
          <a:ext cx="7488832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547664" y="332656"/>
          <a:ext cx="7596336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95536" y="188640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Вы выберите из ассортимента в буфете 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12776"/>
          <a:ext cx="864096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32657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/>
              <a:t>Едите ли Вы на ночь?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12776"/>
          <a:ext cx="8820472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39552" y="260649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Употребляете ли Вы в пищу свежие овощи?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39552" y="1196752"/>
          <a:ext cx="828092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619672" y="404665"/>
            <a:ext cx="5238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Как часто на вашем столе бывают фрукты?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12776"/>
          <a:ext cx="896448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15616" y="0"/>
            <a:ext cx="6336704" cy="162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Употребляете ли Вы в пищу лук, чеснок, петрушку, укроп?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ser\Pictures\pitani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628800"/>
            <a:ext cx="734481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23528" y="1484784"/>
          <a:ext cx="8820472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99592" y="188640"/>
            <a:ext cx="68407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Употребляете ли в пищу молочные и кисломолочные продукты?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84784"/>
          <a:ext cx="89644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59632" y="548681"/>
            <a:ext cx="5598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Какой хлеб предпочитаете?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9512" y="1484784"/>
          <a:ext cx="864096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331640" y="40466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Входят ли в Ваш рацион рыбные блюда?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556792"/>
          <a:ext cx="9144000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27584" y="404665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Какие напитки вы предпочитаете?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84784"/>
          <a:ext cx="914400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55576" y="260648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гарниры бывают в вашем рационе?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84784"/>
          <a:ext cx="91440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548681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Любите ли сладости?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84784"/>
          <a:ext cx="8964488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59632" y="404665"/>
            <a:ext cx="5598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Какую пищу предпочитаете?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556792"/>
          <a:ext cx="9144000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99592" y="0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Отличается ли ваш рацион в течение недели разнообразием блюд?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340768"/>
            <a:ext cx="7884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Утром перед школой надо обязательно позавтракать. 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Нужно стараться есть разнообразную пищу, чтобы получать все необходимые вещества.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Нужно стараться есть в одно и то же время. 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Ешьте больше сырой, варёной, пареной пищи.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Употребляйте больше растительных жиров, ограничьте употребление животных жиров.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Не надо есть много жареного, копчёного, солёного и острого.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Кушать надо тогда, когда проголодался.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Пища не должна быть очень горячей.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Сладкого и жирного надо есть поменьше.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Есть нужно 4-5 раз в день.</a:t>
            </a: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11. Ужинать надо не позже, чем за 2 часа до сна. </a:t>
            </a:r>
          </a:p>
          <a:p>
            <a:pPr lvl="0"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26064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«Питайся правильно !»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3" name="Picture 1" descr="C:\Users\aser\Pictures\2016-03-30 с телефона\с телефона 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268760"/>
            <a:ext cx="7380312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204864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Цель работы: 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выяснить, оказывает ли влияние питание на здоровье младших школьников.</a:t>
            </a:r>
            <a:endParaRPr lang="ru-RU" sz="3200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4" name="Picture 2" descr="C:\Users\aser\Pictures\x_bbf0ef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56992"/>
            <a:ext cx="4680520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ser\Pictures\shutterstock_184905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00808"/>
            <a:ext cx="705678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835696" y="2200807"/>
            <a:ext cx="53285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Будьте здоровы!</a:t>
            </a:r>
            <a:endParaRPr kumimoji="0" lang="ru-RU" sz="8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340768"/>
            <a:ext cx="788436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Задачи: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342900" lvl="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научную литературу по данной теме исследования.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Провести анкетирование с обучающимися 3-х и 4-х классов и выяснить их рацион питания.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Изучить статистику заболеваемости школьников, связанную с неправильным питанием.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Изучить этикетки на упаковках от различных продуктов питания и сравнить данные о содержании питательных веществ в разных продуктах.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Сделать выводы на основе полученных данных.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Разработать памятку «Питайся правильно!»</a:t>
            </a:r>
          </a:p>
          <a:p>
            <a:pPr lvl="0"/>
            <a:endParaRPr lang="ru-RU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060848"/>
            <a:ext cx="75608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Объект исследования: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учащиеся 3-х и 4-х классов</a:t>
            </a:r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Предмет исследования: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 различных продуктов питания на здоровье младшего школьника</a:t>
            </a:r>
          </a:p>
          <a:p>
            <a:endParaRPr lang="ru-RU" sz="2800" dirty="0">
              <a:solidFill>
                <a:srgbClr val="7030A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556792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предполагаем, что неправильное питание вредит здоровью.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ser\Pictures\привычки-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636912"/>
            <a:ext cx="5832648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916832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Методы исследования:</a:t>
            </a:r>
            <a:r>
              <a:rPr lang="ru-RU" sz="32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теоретического анализа источников, эмпирические методы: наблюдение, изучение и обобщение опыта, анкетирование, консультация специалиста.</a:t>
            </a:r>
          </a:p>
        </p:txBody>
      </p:sp>
      <p:pic>
        <p:nvPicPr>
          <p:cNvPr id="11" name="Picture 2" descr="C:\Users\aser\Pictures\ma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501008"/>
            <a:ext cx="3275856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er\Pictures\c790e48c0bb8da56b3c102674334687e1abea3f6_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ser\Pictures\b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221088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ser\Pictures\img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573</Words>
  <Application>Microsoft Office PowerPoint</Application>
  <PresentationFormat>Экран (4:3)</PresentationFormat>
  <Paragraphs>101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</dc:title>
  <dc:creator>Асанова Э.О.</dc:creator>
  <dcterms:created xsi:type="dcterms:W3CDTF">2016-03-19T18:38:40Z</dcterms:created>
  <dcterms:modified xsi:type="dcterms:W3CDTF">2018-07-21T07:12:55Z</dcterms:modified>
</cp:coreProperties>
</file>