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7" r:id="rId2"/>
    <p:sldId id="262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100" d="100"/>
          <a:sy n="100" d="100"/>
        </p:scale>
        <p:origin x="-504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71604" y="785794"/>
            <a:ext cx="635798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Городская научно – практическая  конференция обучающихся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«Наука. Природа. Человек. Общество»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РАБОТА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майонез белый?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Багандов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Руслан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МБОУ «Средняя общеобразовательная школа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№6», 2е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Асанова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Элиза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Орозовна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учитель начальных классов,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МБОУ «Средняя общеобразовательная школа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№6»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Югорск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2017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Рисунок 2" descr="image-0-02-05-2439a41ce70f01d2dc23863ba9478eb068dcf0a0905fe15ca04081a4f372c409-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143116"/>
            <a:ext cx="1714512" cy="2292228"/>
          </a:xfrm>
          <a:prstGeom prst="rect">
            <a:avLst/>
          </a:prstGeom>
          <a:noFill/>
        </p:spPr>
      </p:pic>
      <p:pic>
        <p:nvPicPr>
          <p:cNvPr id="23554" name="Рисунок 3" descr="image-0-02-05-555111b258b9ee7f5e70b8642e2f472db3172c8ec9fb1f1628d1388986ed264b-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143116"/>
            <a:ext cx="1704975" cy="2266950"/>
          </a:xfrm>
          <a:prstGeom prst="rect">
            <a:avLst/>
          </a:prstGeom>
          <a:noFill/>
        </p:spPr>
      </p:pic>
      <p:pic>
        <p:nvPicPr>
          <p:cNvPr id="23553" name="Рисунок 4" descr="image-0-02-05-afc767f68eeb7657c6be1322c8b5b8145073a819c667d169f33e3d6e16eab7c3-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143117"/>
            <a:ext cx="1663193" cy="2214578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000100" y="1357298"/>
            <a:ext cx="72732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«Домашний»          «Слобода»               «ЕЖК»                 «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Ricco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280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506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7400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3" descr="image-0-02-05-555111b258b9ee7f5e70b8642e2f472db3172c8ec9fb1f1628d1388986ed264b-V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857752" y="2143116"/>
            <a:ext cx="1704975" cy="2266950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2214546" y="428604"/>
            <a:ext cx="6215106" cy="892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1" i="0" u="none" strike="noStrike" cap="none" normalizeH="0" baseline="0" dirty="0" smtClean="0" bmk="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пыт 2. «Нагревание майонеза»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785926"/>
            <a:ext cx="7143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Segoe Script" pitchFamily="34" charset="0"/>
                <a:cs typeface="Times New Roman" pitchFamily="18" charset="0"/>
              </a:rPr>
              <a:t>Вывод: </a:t>
            </a:r>
          </a:p>
          <a:p>
            <a:r>
              <a:rPr lang="ru-RU" sz="2000" dirty="0" smtClean="0">
                <a:latin typeface="Segoe Script" pitchFamily="34" charset="0"/>
                <a:cs typeface="Times New Roman" pitchFamily="18" charset="0"/>
              </a:rPr>
              <a:t>Майонез в домашних условиях сделать не сложно, поэтому лучше его делать самим, чем покупать в магазине.  Э то полезнее и вкуснее!</a:t>
            </a:r>
            <a:endParaRPr lang="ru-RU" sz="2000" dirty="0">
              <a:latin typeface="Segoe Script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49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c.pics.livejournal.com/voxpop_66/31653360/3409749/3409749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857232"/>
            <a:ext cx="4214842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8" name="Picture 4" descr="http://www.kvl.ru/images/1_1_2_3_4_5_6_7_8_9_10_11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00438"/>
            <a:ext cx="3779085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357290" y="857232"/>
            <a:ext cx="671517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indent="450850" fontAlgn="base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холодный соус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майонез.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происхождение белого цвета майонеза и технология его приготовления.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объяснить, почему майонез белый и узнать,  сложно ли изготовить майонез в домашних условиях.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52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историю возникновения майонеза;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52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технологию изготовления майонеза в домашних условиях;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52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Рассчитать стоимость одной порции;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52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Сравнить качество майонеза купленного в магазине и приготовленного в домашних условиях.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1785926"/>
            <a:ext cx="692948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52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Предположим, майонез белый, потому что  все ингредиенты при смешивании  превращаются в однородную массу и меняют цвет;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52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Предположим, что майонез готовить не сложно.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527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5527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сбор и анализ информации, математический метод  (расчёт), эксперимент, сравнительный анализ.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coquinaria.nl/images/Slag%20bij%20Port%20Mahon%2017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85794"/>
            <a:ext cx="3929090" cy="34379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412" name="Picture 4" descr="http://img12.nnm.me/0/9/1/f/5/5ecb0a3ba935b6f90d51ee5457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876"/>
            <a:ext cx="3564120" cy="2380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715008" y="857232"/>
            <a:ext cx="2571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остров Менорка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Маон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1757 год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.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571612"/>
            <a:ext cx="392908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71538" y="4286256"/>
            <a:ext cx="742955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Если долго смешивать растительное масло с желтком - оно разбивается на мелкие шарики и приобретает белый цвет. Желток выступает в этом случае в роли эмульгатора. Так что майонез является, можно сказать, скоплением микроскопических частичек растительного масла, каждая из которых обволакивается пленкой из яичного желтка. Точно также как снежинки - в отдельности прозрачные, а вместе - белый снег.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500298" y="928670"/>
            <a:ext cx="40145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майонез белый?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928794" y="857232"/>
            <a:ext cx="66437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изготовления майонеза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428728" y="1500174"/>
            <a:ext cx="42148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Рецепт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куриных желтка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200 мл растительного масла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1-1,5 десертных ложки готовой горчицы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десертная ложка столового уксуса 9%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ч. ложка сахарной пудры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Сок  лимона (несколько капель)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Соль по вкусу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857356" y="428604"/>
            <a:ext cx="6786610" cy="95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Расчёт стоимости домашнего майонеза.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71604" y="1571612"/>
          <a:ext cx="6929485" cy="4169479"/>
        </p:xfrm>
        <a:graphic>
          <a:graphicData uri="http://schemas.openxmlformats.org/drawingml/2006/table">
            <a:tbl>
              <a:tblPr>
                <a:tableStyleId>{FABFCF23-3B69-468F-B69F-88F6DE6A72F2}</a:tableStyleId>
              </a:tblPr>
              <a:tblGrid>
                <a:gridCol w="1747757"/>
                <a:gridCol w="1739068"/>
                <a:gridCol w="1726760"/>
                <a:gridCol w="1715900"/>
              </a:tblGrid>
              <a:tr h="491137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продукты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11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Яйцо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59руб./десяток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2 шт.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4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11руб.80 руб.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11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Столовый уксус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20 руб./250 мл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10 мл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4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 80 коп.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11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Сахар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54 руб./кг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4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81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коп.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11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Растительное масло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70 руб./литр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200 мл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4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14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11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Горчица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24  </a:t>
                      </a:r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 /100 </a:t>
                      </a:r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гр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20 гр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4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4руб.80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11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Соль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cs typeface="Times New Roman" pitchFamily="18" charset="0"/>
                        </a:rPr>
                        <a:t>10 гр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4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коп.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1137"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Итого 32 руб. 31 коп.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85786" y="428604"/>
            <a:ext cx="8072494" cy="1323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1.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Проверка качества майонеза при помощи йода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E:\нпк 2 д\опыты майонез\image-0-02-05-8224698c4ce0d15c60995a10899c1dabdc9db2326bfb12fcd6108d444eb6dec3-V.jpg"/>
          <p:cNvPicPr/>
          <p:nvPr/>
        </p:nvPicPr>
        <p:blipFill>
          <a:blip r:embed="rId2" cstate="print"/>
          <a:srcRect t="20024" b="15028"/>
          <a:stretch>
            <a:fillRect/>
          </a:stretch>
        </p:blipFill>
        <p:spPr bwMode="auto">
          <a:xfrm>
            <a:off x="1857356" y="2000240"/>
            <a:ext cx="571959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432</Words>
  <Application>Microsoft Office PowerPoint</Application>
  <PresentationFormat>Экран (4:3)</PresentationFormat>
  <Paragraphs>102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Асанова Э.О.</dc:creator>
  <cp:keywords>Презинтация</cp:keywords>
  <dcterms:created xsi:type="dcterms:W3CDTF">2014-07-06T18:18:01Z</dcterms:created>
  <dcterms:modified xsi:type="dcterms:W3CDTF">2018-07-21T07:33:08Z</dcterms:modified>
</cp:coreProperties>
</file>