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4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9" autoAdjust="0"/>
    <p:restoredTop sz="94721" autoAdjust="0"/>
  </p:normalViewPr>
  <p:slideViewPr>
    <p:cSldViewPr>
      <p:cViewPr varScale="1">
        <p:scale>
          <a:sx n="92" d="100"/>
          <a:sy n="92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250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66A0F5-4D7A-4F1D-970F-EFBD58666A2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4BB559-2833-4906-A79E-30808C48206D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46110A5-AF60-4B7C-9B3C-0AD87AF3739A}" type="parTrans" cxnId="{CFCC449A-9494-44CD-995E-BE45244CA9CA}">
      <dgm:prSet/>
      <dgm:spPr/>
      <dgm:t>
        <a:bodyPr/>
        <a:lstStyle/>
        <a:p>
          <a:endParaRPr lang="ru-RU"/>
        </a:p>
      </dgm:t>
    </dgm:pt>
    <dgm:pt modelId="{7184AD44-F283-4BA6-8527-C96A79822EF3}" type="sibTrans" cxnId="{CFCC449A-9494-44CD-995E-BE45244CA9CA}">
      <dgm:prSet/>
      <dgm:spPr/>
      <dgm:t>
        <a:bodyPr/>
        <a:lstStyle/>
        <a:p>
          <a:endParaRPr lang="ru-RU"/>
        </a:p>
      </dgm:t>
    </dgm:pt>
    <dgm:pt modelId="{6488847D-BDF9-4834-800C-1BAA4019E088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63CD3D0-8C99-46EC-9F6D-84A749A7DF1D}" type="parTrans" cxnId="{04FB3ECA-841B-480B-905D-19EE65ADA0D7}">
      <dgm:prSet/>
      <dgm:spPr/>
      <dgm:t>
        <a:bodyPr/>
        <a:lstStyle/>
        <a:p>
          <a:endParaRPr lang="ru-RU"/>
        </a:p>
      </dgm:t>
    </dgm:pt>
    <dgm:pt modelId="{28263942-3949-46F3-9C0C-F41C8F05D512}" type="sibTrans" cxnId="{04FB3ECA-841B-480B-905D-19EE65ADA0D7}">
      <dgm:prSet/>
      <dgm:spPr/>
      <dgm:t>
        <a:bodyPr/>
        <a:lstStyle/>
        <a:p>
          <a:endParaRPr lang="ru-RU"/>
        </a:p>
      </dgm:t>
    </dgm:pt>
    <dgm:pt modelId="{8A926FA5-566B-491F-A26A-AFD48FF4B6D8}">
      <dgm:prSet phldrT="[Текст]"/>
      <dgm:spPr/>
      <dgm:t>
        <a:bodyPr/>
        <a:lstStyle/>
        <a:p>
          <a:r>
            <a:rPr lang="ru-RU" dirty="0" smtClean="0"/>
            <a:t> Прорастить растение в разных условиях: на подоконнике, в холодном месте, в полной темноте, без полива, с поливом.</a:t>
          </a:r>
          <a:endParaRPr lang="ru-RU" dirty="0"/>
        </a:p>
      </dgm:t>
    </dgm:pt>
    <dgm:pt modelId="{F296CC25-94BB-4B07-B17C-146D81348F9B}" type="parTrans" cxnId="{0A4E5DF8-225B-474C-8904-148F51AC8079}">
      <dgm:prSet/>
      <dgm:spPr/>
      <dgm:t>
        <a:bodyPr/>
        <a:lstStyle/>
        <a:p>
          <a:endParaRPr lang="ru-RU"/>
        </a:p>
      </dgm:t>
    </dgm:pt>
    <dgm:pt modelId="{8C919477-AE4B-4A61-A566-FCF2C0CD5ED6}" type="sibTrans" cxnId="{0A4E5DF8-225B-474C-8904-148F51AC8079}">
      <dgm:prSet/>
      <dgm:spPr/>
      <dgm:t>
        <a:bodyPr/>
        <a:lstStyle/>
        <a:p>
          <a:endParaRPr lang="ru-RU"/>
        </a:p>
      </dgm:t>
    </dgm:pt>
    <dgm:pt modelId="{277A9DA3-8F98-4956-8C60-82C9717F32EF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11058EF4-4961-4FAB-ADA8-077994124D8A}" type="parTrans" cxnId="{037AFFD7-23A4-49AA-B0C7-84B501F2D367}">
      <dgm:prSet/>
      <dgm:spPr/>
      <dgm:t>
        <a:bodyPr/>
        <a:lstStyle/>
        <a:p>
          <a:endParaRPr lang="ru-RU"/>
        </a:p>
      </dgm:t>
    </dgm:pt>
    <dgm:pt modelId="{D52A2042-C3B7-4A54-A5EE-89397E5A1F82}" type="sibTrans" cxnId="{037AFFD7-23A4-49AA-B0C7-84B501F2D367}">
      <dgm:prSet/>
      <dgm:spPr/>
      <dgm:t>
        <a:bodyPr/>
        <a:lstStyle/>
        <a:p>
          <a:endParaRPr lang="ru-RU"/>
        </a:p>
      </dgm:t>
    </dgm:pt>
    <dgm:pt modelId="{AA2EF20E-D6B8-49BB-AD9E-72F22CD0E3E3}">
      <dgm:prSet phldrT="[Текст]"/>
      <dgm:spPr/>
      <dgm:t>
        <a:bodyPr/>
        <a:lstStyle/>
        <a:p>
          <a:r>
            <a:rPr lang="ru-RU" dirty="0" smtClean="0"/>
            <a:t> Проследить влияние света, тепла и влаги  на рост и его развитие</a:t>
          </a:r>
          <a:endParaRPr lang="ru-RU" dirty="0"/>
        </a:p>
      </dgm:t>
    </dgm:pt>
    <dgm:pt modelId="{68824688-4B38-4231-882D-44CCC5A15E14}" type="parTrans" cxnId="{B4700437-F088-425B-9239-027285157041}">
      <dgm:prSet/>
      <dgm:spPr/>
      <dgm:t>
        <a:bodyPr/>
        <a:lstStyle/>
        <a:p>
          <a:endParaRPr lang="ru-RU"/>
        </a:p>
      </dgm:t>
    </dgm:pt>
    <dgm:pt modelId="{56E2AB9C-9831-4165-874A-77044875DABF}" type="sibTrans" cxnId="{B4700437-F088-425B-9239-027285157041}">
      <dgm:prSet/>
      <dgm:spPr/>
      <dgm:t>
        <a:bodyPr/>
        <a:lstStyle/>
        <a:p>
          <a:endParaRPr lang="ru-RU"/>
        </a:p>
      </dgm:t>
    </dgm:pt>
    <dgm:pt modelId="{FA60AB5B-3693-474B-B5E1-18DF59D071AA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CC3FC20D-5908-43B2-8EF9-9035F53689B8}" type="parTrans" cxnId="{7C7FAB08-C22F-4C5C-B6F0-C3E66F872957}">
      <dgm:prSet/>
      <dgm:spPr/>
      <dgm:t>
        <a:bodyPr/>
        <a:lstStyle/>
        <a:p>
          <a:endParaRPr lang="ru-RU"/>
        </a:p>
      </dgm:t>
    </dgm:pt>
    <dgm:pt modelId="{773A1495-F535-4428-8DCC-21D81FCA78EB}" type="sibTrans" cxnId="{7C7FAB08-C22F-4C5C-B6F0-C3E66F872957}">
      <dgm:prSet/>
      <dgm:spPr/>
      <dgm:t>
        <a:bodyPr/>
        <a:lstStyle/>
        <a:p>
          <a:endParaRPr lang="ru-RU"/>
        </a:p>
      </dgm:t>
    </dgm:pt>
    <dgm:pt modelId="{4F37AB94-97ED-4C5A-9820-AC7A340AFCB7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3BA1B758-81B5-45D0-BDA8-294F567C5BF8}" type="sibTrans" cxnId="{B8CC79EB-360C-4CD8-9336-8E083928F4C0}">
      <dgm:prSet/>
      <dgm:spPr/>
      <dgm:t>
        <a:bodyPr/>
        <a:lstStyle/>
        <a:p>
          <a:endParaRPr lang="ru-RU"/>
        </a:p>
      </dgm:t>
    </dgm:pt>
    <dgm:pt modelId="{022E4393-0AEA-4CFA-B35E-81CACE7168DF}" type="parTrans" cxnId="{B8CC79EB-360C-4CD8-9336-8E083928F4C0}">
      <dgm:prSet/>
      <dgm:spPr/>
      <dgm:t>
        <a:bodyPr/>
        <a:lstStyle/>
        <a:p>
          <a:endParaRPr lang="ru-RU"/>
        </a:p>
      </dgm:t>
    </dgm:pt>
    <dgm:pt modelId="{462BB51C-B327-40CA-B3EE-85C72714867E}">
      <dgm:prSet/>
      <dgm:spPr/>
      <dgm:t>
        <a:bodyPr/>
        <a:lstStyle/>
        <a:p>
          <a:r>
            <a:rPr lang="ru-RU" smtClean="0"/>
            <a:t>Проанализировать полученные данные</a:t>
          </a:r>
          <a:endParaRPr lang="ru-RU"/>
        </a:p>
      </dgm:t>
    </dgm:pt>
    <dgm:pt modelId="{12D14590-FBF0-4E34-B5A7-EA408D9BFDDA}" type="parTrans" cxnId="{B83A8FC7-54D5-46AB-BA0D-6F52F27A6FCE}">
      <dgm:prSet/>
      <dgm:spPr/>
    </dgm:pt>
    <dgm:pt modelId="{3113AEE1-91D6-4F1B-B610-77C7D6015ACA}" type="sibTrans" cxnId="{B83A8FC7-54D5-46AB-BA0D-6F52F27A6FCE}">
      <dgm:prSet/>
      <dgm:spPr/>
    </dgm:pt>
    <dgm:pt modelId="{0EB5940F-28C0-46EF-B164-919F31F390B2}">
      <dgm:prSet/>
      <dgm:spPr/>
      <dgm:t>
        <a:bodyPr/>
        <a:lstStyle/>
        <a:p>
          <a:r>
            <a:rPr lang="ru-RU" smtClean="0"/>
            <a:t>Сделать выводы </a:t>
          </a:r>
          <a:endParaRPr lang="ru-RU"/>
        </a:p>
      </dgm:t>
    </dgm:pt>
    <dgm:pt modelId="{5CA7326D-8AAE-41A6-91A5-F8F24F2EFF50}" type="parTrans" cxnId="{BC8A42ED-E224-4441-9BFE-6C8BE7499FBC}">
      <dgm:prSet/>
      <dgm:spPr/>
    </dgm:pt>
    <dgm:pt modelId="{C8529901-C0B3-44E9-831A-D0A6F33286CB}" type="sibTrans" cxnId="{BC8A42ED-E224-4441-9BFE-6C8BE7499FBC}">
      <dgm:prSet/>
      <dgm:spPr/>
    </dgm:pt>
    <dgm:pt modelId="{5CD7845B-0E2C-4981-BFC1-A9B7CC092FFF}">
      <dgm:prSet phldrT="[Текст]"/>
      <dgm:spPr/>
      <dgm:t>
        <a:bodyPr/>
        <a:lstStyle/>
        <a:p>
          <a:r>
            <a:rPr lang="ru-RU" dirty="0" smtClean="0"/>
            <a:t>Узнать историю </a:t>
          </a:r>
          <a:endParaRPr lang="ru-RU" dirty="0"/>
        </a:p>
      </dgm:t>
    </dgm:pt>
    <dgm:pt modelId="{C9C68966-D0BD-4C18-B376-0F07C3F2C867}" type="sibTrans" cxnId="{829B9261-0A7D-4CB8-B986-66B671C1BDB6}">
      <dgm:prSet/>
      <dgm:spPr/>
      <dgm:t>
        <a:bodyPr/>
        <a:lstStyle/>
        <a:p>
          <a:endParaRPr lang="ru-RU"/>
        </a:p>
      </dgm:t>
    </dgm:pt>
    <dgm:pt modelId="{E43937F8-1A9E-4BCF-B0B3-BA6EF7BB2435}" type="parTrans" cxnId="{829B9261-0A7D-4CB8-B986-66B671C1BDB6}">
      <dgm:prSet/>
      <dgm:spPr/>
      <dgm:t>
        <a:bodyPr/>
        <a:lstStyle/>
        <a:p>
          <a:endParaRPr lang="ru-RU"/>
        </a:p>
      </dgm:t>
    </dgm:pt>
    <dgm:pt modelId="{273C4711-DFFE-43C1-90F8-8FBF01DD8CD4}" type="pres">
      <dgm:prSet presAssocID="{4E66A0F5-4D7A-4F1D-970F-EFBD58666A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51A59-7ED8-45DA-9479-C1589C081673}" type="pres">
      <dgm:prSet presAssocID="{2D4BB559-2833-4906-A79E-30808C48206D}" presName="composite" presStyleCnt="0"/>
      <dgm:spPr/>
    </dgm:pt>
    <dgm:pt modelId="{FA45F6AC-9294-44E0-9359-334820B7E0F9}" type="pres">
      <dgm:prSet presAssocID="{2D4BB559-2833-4906-A79E-30808C48206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C9945-9408-45FF-95EA-4E7BF3B8C61F}" type="pres">
      <dgm:prSet presAssocID="{2D4BB559-2833-4906-A79E-30808C48206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2E4EC-4465-4F7E-B25D-446AF362599E}" type="pres">
      <dgm:prSet presAssocID="{7184AD44-F283-4BA6-8527-C96A79822EF3}" presName="sp" presStyleCnt="0"/>
      <dgm:spPr/>
    </dgm:pt>
    <dgm:pt modelId="{E1C0AFBF-125E-42B9-AE21-2457638DF72D}" type="pres">
      <dgm:prSet presAssocID="{6488847D-BDF9-4834-800C-1BAA4019E088}" presName="composite" presStyleCnt="0"/>
      <dgm:spPr/>
    </dgm:pt>
    <dgm:pt modelId="{3D21249E-4B10-42E7-8F8E-A383AAC1CC90}" type="pres">
      <dgm:prSet presAssocID="{6488847D-BDF9-4834-800C-1BAA4019E08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9F53B6-D97B-4121-9D3B-570CA8268179}" type="pres">
      <dgm:prSet presAssocID="{6488847D-BDF9-4834-800C-1BAA4019E088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2E995-AC52-4545-9CC6-A5A41E2C00EF}" type="pres">
      <dgm:prSet presAssocID="{28263942-3949-46F3-9C0C-F41C8F05D512}" presName="sp" presStyleCnt="0"/>
      <dgm:spPr/>
    </dgm:pt>
    <dgm:pt modelId="{7F3B427B-FE1D-4462-9924-7E98BCD6FDB3}" type="pres">
      <dgm:prSet presAssocID="{277A9DA3-8F98-4956-8C60-82C9717F32EF}" presName="composite" presStyleCnt="0"/>
      <dgm:spPr/>
    </dgm:pt>
    <dgm:pt modelId="{0301C5F6-8A98-499A-9A0D-22664143BE71}" type="pres">
      <dgm:prSet presAssocID="{277A9DA3-8F98-4956-8C60-82C9717F32E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7D275C-B7A1-439F-9FB9-3DEDECB5D50A}" type="pres">
      <dgm:prSet presAssocID="{277A9DA3-8F98-4956-8C60-82C9717F32E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82EDC-F778-476B-91FE-DE4D7168ED73}" type="pres">
      <dgm:prSet presAssocID="{D52A2042-C3B7-4A54-A5EE-89397E5A1F82}" presName="sp" presStyleCnt="0"/>
      <dgm:spPr/>
    </dgm:pt>
    <dgm:pt modelId="{6473CAA1-A167-4692-AA73-CFC1E419D6EF}" type="pres">
      <dgm:prSet presAssocID="{4F37AB94-97ED-4C5A-9820-AC7A340AFCB7}" presName="composite" presStyleCnt="0"/>
      <dgm:spPr/>
    </dgm:pt>
    <dgm:pt modelId="{71181CF0-DAE7-44D6-9DD7-40E3EBDEE324}" type="pres">
      <dgm:prSet presAssocID="{4F37AB94-97ED-4C5A-9820-AC7A340AFCB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21ED3D-28B6-47A7-8044-2AE2E2D4F7B4}" type="pres">
      <dgm:prSet presAssocID="{4F37AB94-97ED-4C5A-9820-AC7A340AFCB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EFE8D-390F-4258-8CA4-32F72D1D2523}" type="pres">
      <dgm:prSet presAssocID="{3BA1B758-81B5-45D0-BDA8-294F567C5BF8}" presName="sp" presStyleCnt="0"/>
      <dgm:spPr/>
    </dgm:pt>
    <dgm:pt modelId="{6AB5551E-13B4-4002-B510-86EEE1FA2E52}" type="pres">
      <dgm:prSet presAssocID="{FA60AB5B-3693-474B-B5E1-18DF59D071AA}" presName="composite" presStyleCnt="0"/>
      <dgm:spPr/>
    </dgm:pt>
    <dgm:pt modelId="{DA53016F-9582-49A7-9788-0F7257C5EAC4}" type="pres">
      <dgm:prSet presAssocID="{FA60AB5B-3693-474B-B5E1-18DF59D071A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78D1F-29E1-4D1F-9D6F-5550306CA9F2}" type="pres">
      <dgm:prSet presAssocID="{FA60AB5B-3693-474B-B5E1-18DF59D071A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3A8FC7-54D5-46AB-BA0D-6F52F27A6FCE}" srcId="{4F37AB94-97ED-4C5A-9820-AC7A340AFCB7}" destId="{462BB51C-B327-40CA-B3EE-85C72714867E}" srcOrd="0" destOrd="0" parTransId="{12D14590-FBF0-4E34-B5A7-EA408D9BFDDA}" sibTransId="{3113AEE1-91D6-4F1B-B610-77C7D6015ACA}"/>
    <dgm:cxn modelId="{7C7FAB08-C22F-4C5C-B6F0-C3E66F872957}" srcId="{4E66A0F5-4D7A-4F1D-970F-EFBD58666A20}" destId="{FA60AB5B-3693-474B-B5E1-18DF59D071AA}" srcOrd="4" destOrd="0" parTransId="{CC3FC20D-5908-43B2-8EF9-9035F53689B8}" sibTransId="{773A1495-F535-4428-8DCC-21D81FCA78EB}"/>
    <dgm:cxn modelId="{2F93EED5-930B-4D4A-97C6-62253090A7D9}" type="presOf" srcId="{8A926FA5-566B-491F-A26A-AFD48FF4B6D8}" destId="{069F53B6-D97B-4121-9D3B-570CA8268179}" srcOrd="0" destOrd="0" presId="urn:microsoft.com/office/officeart/2005/8/layout/chevron2"/>
    <dgm:cxn modelId="{037AFFD7-23A4-49AA-B0C7-84B501F2D367}" srcId="{4E66A0F5-4D7A-4F1D-970F-EFBD58666A20}" destId="{277A9DA3-8F98-4956-8C60-82C9717F32EF}" srcOrd="2" destOrd="0" parTransId="{11058EF4-4961-4FAB-ADA8-077994124D8A}" sibTransId="{D52A2042-C3B7-4A54-A5EE-89397E5A1F82}"/>
    <dgm:cxn modelId="{A4C2698D-98CA-4F14-97CD-3A8BFDDE4912}" type="presOf" srcId="{0EB5940F-28C0-46EF-B164-919F31F390B2}" destId="{55878D1F-29E1-4D1F-9D6F-5550306CA9F2}" srcOrd="0" destOrd="0" presId="urn:microsoft.com/office/officeart/2005/8/layout/chevron2"/>
    <dgm:cxn modelId="{970FDE44-C163-467B-B35A-452B10B23860}" type="presOf" srcId="{4F37AB94-97ED-4C5A-9820-AC7A340AFCB7}" destId="{71181CF0-DAE7-44D6-9DD7-40E3EBDEE324}" srcOrd="0" destOrd="0" presId="urn:microsoft.com/office/officeart/2005/8/layout/chevron2"/>
    <dgm:cxn modelId="{9E94A6AE-760D-4C91-86B2-7D79F8F7A89E}" type="presOf" srcId="{277A9DA3-8F98-4956-8C60-82C9717F32EF}" destId="{0301C5F6-8A98-499A-9A0D-22664143BE71}" srcOrd="0" destOrd="0" presId="urn:microsoft.com/office/officeart/2005/8/layout/chevron2"/>
    <dgm:cxn modelId="{8CF750C7-9FF5-482A-82C6-FDB04B30D921}" type="presOf" srcId="{5CD7845B-0E2C-4981-BFC1-A9B7CC092FFF}" destId="{726C9945-9408-45FF-95EA-4E7BF3B8C61F}" srcOrd="0" destOrd="0" presId="urn:microsoft.com/office/officeart/2005/8/layout/chevron2"/>
    <dgm:cxn modelId="{2C6BB416-FCC8-4C02-9113-8D566BCEF967}" type="presOf" srcId="{FA60AB5B-3693-474B-B5E1-18DF59D071AA}" destId="{DA53016F-9582-49A7-9788-0F7257C5EAC4}" srcOrd="0" destOrd="0" presId="urn:microsoft.com/office/officeart/2005/8/layout/chevron2"/>
    <dgm:cxn modelId="{B8CC79EB-360C-4CD8-9336-8E083928F4C0}" srcId="{4E66A0F5-4D7A-4F1D-970F-EFBD58666A20}" destId="{4F37AB94-97ED-4C5A-9820-AC7A340AFCB7}" srcOrd="3" destOrd="0" parTransId="{022E4393-0AEA-4CFA-B35E-81CACE7168DF}" sibTransId="{3BA1B758-81B5-45D0-BDA8-294F567C5BF8}"/>
    <dgm:cxn modelId="{27F9677C-EE51-465B-81C8-C428E0EE5503}" type="presOf" srcId="{AA2EF20E-D6B8-49BB-AD9E-72F22CD0E3E3}" destId="{E37D275C-B7A1-439F-9FB9-3DEDECB5D50A}" srcOrd="0" destOrd="0" presId="urn:microsoft.com/office/officeart/2005/8/layout/chevron2"/>
    <dgm:cxn modelId="{CFCC449A-9494-44CD-995E-BE45244CA9CA}" srcId="{4E66A0F5-4D7A-4F1D-970F-EFBD58666A20}" destId="{2D4BB559-2833-4906-A79E-30808C48206D}" srcOrd="0" destOrd="0" parTransId="{846110A5-AF60-4B7C-9B3C-0AD87AF3739A}" sibTransId="{7184AD44-F283-4BA6-8527-C96A79822EF3}"/>
    <dgm:cxn modelId="{B2FF8694-2DC6-453E-B2A3-49C3B7388572}" type="presOf" srcId="{2D4BB559-2833-4906-A79E-30808C48206D}" destId="{FA45F6AC-9294-44E0-9359-334820B7E0F9}" srcOrd="0" destOrd="0" presId="urn:microsoft.com/office/officeart/2005/8/layout/chevron2"/>
    <dgm:cxn modelId="{F8A72CF1-708F-4C0A-AC12-9B1F17F46A6C}" type="presOf" srcId="{6488847D-BDF9-4834-800C-1BAA4019E088}" destId="{3D21249E-4B10-42E7-8F8E-A383AAC1CC90}" srcOrd="0" destOrd="0" presId="urn:microsoft.com/office/officeart/2005/8/layout/chevron2"/>
    <dgm:cxn modelId="{B4700437-F088-425B-9239-027285157041}" srcId="{277A9DA3-8F98-4956-8C60-82C9717F32EF}" destId="{AA2EF20E-D6B8-49BB-AD9E-72F22CD0E3E3}" srcOrd="0" destOrd="0" parTransId="{68824688-4B38-4231-882D-44CCC5A15E14}" sibTransId="{56E2AB9C-9831-4165-874A-77044875DABF}"/>
    <dgm:cxn modelId="{829B9261-0A7D-4CB8-B986-66B671C1BDB6}" srcId="{2D4BB559-2833-4906-A79E-30808C48206D}" destId="{5CD7845B-0E2C-4981-BFC1-A9B7CC092FFF}" srcOrd="0" destOrd="0" parTransId="{E43937F8-1A9E-4BCF-B0B3-BA6EF7BB2435}" sibTransId="{C9C68966-D0BD-4C18-B376-0F07C3F2C867}"/>
    <dgm:cxn modelId="{04FB3ECA-841B-480B-905D-19EE65ADA0D7}" srcId="{4E66A0F5-4D7A-4F1D-970F-EFBD58666A20}" destId="{6488847D-BDF9-4834-800C-1BAA4019E088}" srcOrd="1" destOrd="0" parTransId="{963CD3D0-8C99-46EC-9F6D-84A749A7DF1D}" sibTransId="{28263942-3949-46F3-9C0C-F41C8F05D512}"/>
    <dgm:cxn modelId="{EC65E89C-7DD0-4F37-8EBF-13624B1BA574}" type="presOf" srcId="{4E66A0F5-4D7A-4F1D-970F-EFBD58666A20}" destId="{273C4711-DFFE-43C1-90F8-8FBF01DD8CD4}" srcOrd="0" destOrd="0" presId="urn:microsoft.com/office/officeart/2005/8/layout/chevron2"/>
    <dgm:cxn modelId="{BC8A42ED-E224-4441-9BFE-6C8BE7499FBC}" srcId="{FA60AB5B-3693-474B-B5E1-18DF59D071AA}" destId="{0EB5940F-28C0-46EF-B164-919F31F390B2}" srcOrd="0" destOrd="0" parTransId="{5CA7326D-8AAE-41A6-91A5-F8F24F2EFF50}" sibTransId="{C8529901-C0B3-44E9-831A-D0A6F33286CB}"/>
    <dgm:cxn modelId="{0A4E5DF8-225B-474C-8904-148F51AC8079}" srcId="{6488847D-BDF9-4834-800C-1BAA4019E088}" destId="{8A926FA5-566B-491F-A26A-AFD48FF4B6D8}" srcOrd="0" destOrd="0" parTransId="{F296CC25-94BB-4B07-B17C-146D81348F9B}" sibTransId="{8C919477-AE4B-4A61-A566-FCF2C0CD5ED6}"/>
    <dgm:cxn modelId="{FB9E3E8E-B2B9-4C34-94AF-8A5AB74FF836}" type="presOf" srcId="{462BB51C-B327-40CA-B3EE-85C72714867E}" destId="{5421ED3D-28B6-47A7-8044-2AE2E2D4F7B4}" srcOrd="0" destOrd="0" presId="urn:microsoft.com/office/officeart/2005/8/layout/chevron2"/>
    <dgm:cxn modelId="{F4C5E29A-00E1-4727-A4EA-68794985C1DE}" type="presParOf" srcId="{273C4711-DFFE-43C1-90F8-8FBF01DD8CD4}" destId="{DA451A59-7ED8-45DA-9479-C1589C081673}" srcOrd="0" destOrd="0" presId="urn:microsoft.com/office/officeart/2005/8/layout/chevron2"/>
    <dgm:cxn modelId="{79B309EB-9C14-409B-94F4-B22EA632CCDF}" type="presParOf" srcId="{DA451A59-7ED8-45DA-9479-C1589C081673}" destId="{FA45F6AC-9294-44E0-9359-334820B7E0F9}" srcOrd="0" destOrd="0" presId="urn:microsoft.com/office/officeart/2005/8/layout/chevron2"/>
    <dgm:cxn modelId="{74F0F5AF-CCA0-49FC-A5D7-079B496BC090}" type="presParOf" srcId="{DA451A59-7ED8-45DA-9479-C1589C081673}" destId="{726C9945-9408-45FF-95EA-4E7BF3B8C61F}" srcOrd="1" destOrd="0" presId="urn:microsoft.com/office/officeart/2005/8/layout/chevron2"/>
    <dgm:cxn modelId="{65092397-AD35-41E2-9D3E-D7C85248663A}" type="presParOf" srcId="{273C4711-DFFE-43C1-90F8-8FBF01DD8CD4}" destId="{4B82E4EC-4465-4F7E-B25D-446AF362599E}" srcOrd="1" destOrd="0" presId="urn:microsoft.com/office/officeart/2005/8/layout/chevron2"/>
    <dgm:cxn modelId="{00AF9FC3-5C50-4BA5-B90D-2923941C60AE}" type="presParOf" srcId="{273C4711-DFFE-43C1-90F8-8FBF01DD8CD4}" destId="{E1C0AFBF-125E-42B9-AE21-2457638DF72D}" srcOrd="2" destOrd="0" presId="urn:microsoft.com/office/officeart/2005/8/layout/chevron2"/>
    <dgm:cxn modelId="{84B5B62E-48F3-43F4-B3F4-C2B2F7C02914}" type="presParOf" srcId="{E1C0AFBF-125E-42B9-AE21-2457638DF72D}" destId="{3D21249E-4B10-42E7-8F8E-A383AAC1CC90}" srcOrd="0" destOrd="0" presId="urn:microsoft.com/office/officeart/2005/8/layout/chevron2"/>
    <dgm:cxn modelId="{C0A8C398-4E57-4B3A-B973-AF3650940A53}" type="presParOf" srcId="{E1C0AFBF-125E-42B9-AE21-2457638DF72D}" destId="{069F53B6-D97B-4121-9D3B-570CA8268179}" srcOrd="1" destOrd="0" presId="urn:microsoft.com/office/officeart/2005/8/layout/chevron2"/>
    <dgm:cxn modelId="{E5A25B0D-77D6-489A-96B2-31A91825C160}" type="presParOf" srcId="{273C4711-DFFE-43C1-90F8-8FBF01DD8CD4}" destId="{C6B2E995-AC52-4545-9CC6-A5A41E2C00EF}" srcOrd="3" destOrd="0" presId="urn:microsoft.com/office/officeart/2005/8/layout/chevron2"/>
    <dgm:cxn modelId="{6B8E3826-7D5B-4EFE-A270-F50C403F13E4}" type="presParOf" srcId="{273C4711-DFFE-43C1-90F8-8FBF01DD8CD4}" destId="{7F3B427B-FE1D-4462-9924-7E98BCD6FDB3}" srcOrd="4" destOrd="0" presId="urn:microsoft.com/office/officeart/2005/8/layout/chevron2"/>
    <dgm:cxn modelId="{A60805F6-5F56-4815-888C-AA3B8B15C1F8}" type="presParOf" srcId="{7F3B427B-FE1D-4462-9924-7E98BCD6FDB3}" destId="{0301C5F6-8A98-499A-9A0D-22664143BE71}" srcOrd="0" destOrd="0" presId="urn:microsoft.com/office/officeart/2005/8/layout/chevron2"/>
    <dgm:cxn modelId="{1A27ACF0-8393-444D-AE0A-6E84BAB98818}" type="presParOf" srcId="{7F3B427B-FE1D-4462-9924-7E98BCD6FDB3}" destId="{E37D275C-B7A1-439F-9FB9-3DEDECB5D50A}" srcOrd="1" destOrd="0" presId="urn:microsoft.com/office/officeart/2005/8/layout/chevron2"/>
    <dgm:cxn modelId="{A20C3D03-9E7F-4C72-9B30-8535EA2ADD2C}" type="presParOf" srcId="{273C4711-DFFE-43C1-90F8-8FBF01DD8CD4}" destId="{97782EDC-F778-476B-91FE-DE4D7168ED73}" srcOrd="5" destOrd="0" presId="urn:microsoft.com/office/officeart/2005/8/layout/chevron2"/>
    <dgm:cxn modelId="{48015E51-A418-4C1E-952D-7D67C3F8671C}" type="presParOf" srcId="{273C4711-DFFE-43C1-90F8-8FBF01DD8CD4}" destId="{6473CAA1-A167-4692-AA73-CFC1E419D6EF}" srcOrd="6" destOrd="0" presId="urn:microsoft.com/office/officeart/2005/8/layout/chevron2"/>
    <dgm:cxn modelId="{42D6B937-1AC1-4C06-A0D2-319FF9379DC2}" type="presParOf" srcId="{6473CAA1-A167-4692-AA73-CFC1E419D6EF}" destId="{71181CF0-DAE7-44D6-9DD7-40E3EBDEE324}" srcOrd="0" destOrd="0" presId="urn:microsoft.com/office/officeart/2005/8/layout/chevron2"/>
    <dgm:cxn modelId="{FCCAD818-3102-4880-AA38-1F36F597B086}" type="presParOf" srcId="{6473CAA1-A167-4692-AA73-CFC1E419D6EF}" destId="{5421ED3D-28B6-47A7-8044-2AE2E2D4F7B4}" srcOrd="1" destOrd="0" presId="urn:microsoft.com/office/officeart/2005/8/layout/chevron2"/>
    <dgm:cxn modelId="{F29B81AC-813B-4D61-BD69-BEBF84232A13}" type="presParOf" srcId="{273C4711-DFFE-43C1-90F8-8FBF01DD8CD4}" destId="{545EFE8D-390F-4258-8CA4-32F72D1D2523}" srcOrd="7" destOrd="0" presId="urn:microsoft.com/office/officeart/2005/8/layout/chevron2"/>
    <dgm:cxn modelId="{5722B49B-D50E-4226-9470-19B73F5B43DC}" type="presParOf" srcId="{273C4711-DFFE-43C1-90F8-8FBF01DD8CD4}" destId="{6AB5551E-13B4-4002-B510-86EEE1FA2E52}" srcOrd="8" destOrd="0" presId="urn:microsoft.com/office/officeart/2005/8/layout/chevron2"/>
    <dgm:cxn modelId="{8406BC7F-615C-4C97-B21F-4C2503173E0F}" type="presParOf" srcId="{6AB5551E-13B4-4002-B510-86EEE1FA2E52}" destId="{DA53016F-9582-49A7-9788-0F7257C5EAC4}" srcOrd="0" destOrd="0" presId="urn:microsoft.com/office/officeart/2005/8/layout/chevron2"/>
    <dgm:cxn modelId="{6B827865-0AB2-466F-9EC7-F63B74740FD8}" type="presParOf" srcId="{6AB5551E-13B4-4002-B510-86EEE1FA2E52}" destId="{55878D1F-29E1-4D1F-9D6F-5550306CA9F2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042D5-0163-4F4D-96D5-F6A2D1AD258E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52A8B-33B2-4819-BBCB-87653C861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52A8B-33B2-4819-BBCB-87653C86151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49038-7120-4DD2-9700-835F1711D765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BA9B4-C55A-4A5E-BF04-A0DBD023F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9472" y="-142876"/>
            <a:ext cx="2096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9472" y="314324"/>
            <a:ext cx="2096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900" dirty="0" smtClean="0">
                <a:latin typeface="Times New Roman" pitchFamily="18" charset="0"/>
                <a:cs typeface="Times New Roman" pitchFamily="18" charset="0"/>
              </a:rPr>
              <a:t>ЭКСПЕРИМЕНТАЛЬНАЯ  РАБОТА</a:t>
            </a:r>
            <a:endParaRPr lang="ru-RU" sz="4000" dirty="0" smtClean="0"/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Тема: « Какие условия необходимы для роста растений?»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/>
              <a:t>Автор работы: </a:t>
            </a:r>
          </a:p>
          <a:p>
            <a:pPr algn="r">
              <a:buNone/>
            </a:pPr>
            <a:r>
              <a:rPr lang="ru-RU" sz="2400" dirty="0" smtClean="0"/>
              <a:t>Ковальчук Т.М. </a:t>
            </a:r>
          </a:p>
          <a:p>
            <a:pPr algn="r">
              <a:buNone/>
            </a:pPr>
            <a:r>
              <a:rPr lang="ru-RU" sz="2400" dirty="0" smtClean="0"/>
              <a:t>ученик 2 «Б» класса, 8 лет</a:t>
            </a:r>
          </a:p>
          <a:p>
            <a:pPr algn="r">
              <a:buNone/>
            </a:pPr>
            <a:r>
              <a:rPr lang="ru-RU" sz="2400" dirty="0" smtClean="0"/>
              <a:t> </a:t>
            </a:r>
          </a:p>
          <a:p>
            <a:pPr algn="r">
              <a:buNone/>
            </a:pPr>
            <a:r>
              <a:rPr lang="ru-RU" sz="2400" dirty="0" smtClean="0"/>
              <a:t>  Руководитель:  Салтыкова Л. А.</a:t>
            </a:r>
          </a:p>
          <a:p>
            <a:pPr algn="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с. Партизанское 2018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21299999" lon="0" rev="0"/>
              </a:camera>
              <a:lightRig rig="threePt" dir="t"/>
            </a:scene3d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dirty="0"/>
              <a:t>О </a:t>
            </a:r>
            <a:r>
              <a:rPr lang="ru-RU" sz="4800" dirty="0" smtClean="0"/>
              <a:t>растении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Антон\Desktop\репа-4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71678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 выбрал лук?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 достаточно неприхотлив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 подходит </a:t>
            </a:r>
            <a:r>
              <a:rPr lang="ru-RU" dirty="0"/>
              <a:t>для выращивания в домашних </a:t>
            </a:r>
            <a:r>
              <a:rPr lang="ru-RU" dirty="0" smtClean="0"/>
              <a:t>условиях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период </a:t>
            </a:r>
            <a:r>
              <a:rPr lang="ru-RU" dirty="0"/>
              <a:t>всхожести составляет 6-10 </a:t>
            </a:r>
            <a:r>
              <a:rPr lang="ru-RU" dirty="0" smtClean="0"/>
              <a:t>дней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Посадка лука  в землю.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Антон\Desktop\DSC035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285992"/>
            <a:ext cx="342902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нтон\Desktop\работа\исследование 2 класс\DSC035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85992"/>
            <a:ext cx="4085105" cy="3429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4" y="571480"/>
          <a:ext cx="7000927" cy="5973043"/>
        </p:xfrm>
        <a:graphic>
          <a:graphicData uri="http://schemas.openxmlformats.org/drawingml/2006/table">
            <a:tbl>
              <a:tblPr/>
              <a:tblGrid>
                <a:gridCol w="1338594"/>
                <a:gridCol w="618092"/>
                <a:gridCol w="617366"/>
                <a:gridCol w="618092"/>
                <a:gridCol w="720501"/>
                <a:gridCol w="617366"/>
                <a:gridCol w="618092"/>
                <a:gridCol w="617366"/>
                <a:gridCol w="618092"/>
                <a:gridCol w="617366"/>
              </a:tblGrid>
              <a:tr h="8241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      № образца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Условия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5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Свет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Вода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0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Тепло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6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Место,  где поместили образец, температура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Подоконник,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18-25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подвал,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свет от лампочки,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0-1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помещение,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7-12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подоконник,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18-25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подвал,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0-1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шкаф,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18-25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шкаф,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18-2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подвал,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0-1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подоконник,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помещение с температурой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7-12 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0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Всходы, дата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 янв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 янв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фев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655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</a:t>
            </a:r>
            <a:r>
              <a:rPr lang="ru-RU" sz="4400" dirty="0" smtClean="0"/>
              <a:t>Наблюдения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№1 – на подоконнике </a:t>
            </a:r>
            <a:endParaRPr lang="ru-RU" dirty="0"/>
          </a:p>
        </p:txBody>
      </p:sp>
      <p:pic>
        <p:nvPicPr>
          <p:cNvPr id="4" name="Содержимое 3" descr="C:\Users\Антон\Desktop\DSC035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25717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тон\Desktop\DSC035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000240"/>
            <a:ext cx="22860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нтон\Desktop\работа\исследование 2 класс\IMG_20180202_1505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643182"/>
            <a:ext cx="257176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нтон\Desktop\работа\исследование 2 класс\IMG_20180209_10283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3000372"/>
            <a:ext cx="250033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№7- в темном месте</a:t>
            </a:r>
            <a:endParaRPr lang="ru-RU" dirty="0"/>
          </a:p>
        </p:txBody>
      </p:sp>
      <p:pic>
        <p:nvPicPr>
          <p:cNvPr id="4" name="Содержимое 3" descr="C:\Users\Антон\Desktop\DSC03565.JPG"/>
          <p:cNvPicPr>
            <a:picLocks noGrp="1"/>
          </p:cNvPicPr>
          <p:nvPr>
            <p:ph idx="1"/>
          </p:nvPr>
        </p:nvPicPr>
        <p:blipFill>
          <a:blip r:embed="rId2" cstate="print"/>
          <a:srcRect l="34181" r="12126"/>
          <a:stretch>
            <a:fillRect/>
          </a:stretch>
        </p:blipFill>
        <p:spPr bwMode="auto">
          <a:xfrm>
            <a:off x="0" y="3929066"/>
            <a:ext cx="221454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тон\Desktop\работа\исследование 2 класс\IMG_20180207_111301.jpg"/>
          <p:cNvPicPr/>
          <p:nvPr/>
        </p:nvPicPr>
        <p:blipFill>
          <a:blip r:embed="rId3" cstate="print"/>
          <a:srcRect l="8321"/>
          <a:stretch>
            <a:fillRect/>
          </a:stretch>
        </p:blipFill>
        <p:spPr bwMode="auto">
          <a:xfrm>
            <a:off x="2143108" y="2714620"/>
            <a:ext cx="297260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нтон\Desktop\работа\исследование 2 класс\IMG_20180212_0805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357298"/>
            <a:ext cx="321471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Образец №3,№4,№5,№6 – </a:t>
            </a:r>
            <a:br>
              <a:rPr lang="ru-RU" dirty="0" smtClean="0"/>
            </a:br>
            <a:r>
              <a:rPr lang="ru-RU" dirty="0" smtClean="0"/>
              <a:t>не поливали</a:t>
            </a:r>
            <a:endParaRPr lang="ru-RU" dirty="0"/>
          </a:p>
        </p:txBody>
      </p:sp>
      <p:pic>
        <p:nvPicPr>
          <p:cNvPr id="4" name="Содержимое 3" descr="C:\Users\Антон\Desktop\DSC0355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608"/>
            <a:ext cx="2714644" cy="255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тон\Desktop\работа\исследование 2 класс\IMG_20180202_1505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000372"/>
            <a:ext cx="292892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нтон\Desktop\SDC132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214422"/>
            <a:ext cx="25717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нтон\Desktop\DSC03563.JPG"/>
          <p:cNvPicPr/>
          <p:nvPr/>
        </p:nvPicPr>
        <p:blipFill>
          <a:blip r:embed="rId5" cstate="print"/>
          <a:srcRect l="20770" r="2923"/>
          <a:stretch>
            <a:fillRect/>
          </a:stretch>
        </p:blipFill>
        <p:spPr bwMode="auto">
          <a:xfrm>
            <a:off x="5643570" y="1714488"/>
            <a:ext cx="2994106" cy="297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Образец №9 на подоконнике, но температура значительно ниже</a:t>
            </a:r>
            <a:endParaRPr lang="ru-RU" dirty="0"/>
          </a:p>
        </p:txBody>
      </p:sp>
      <p:pic>
        <p:nvPicPr>
          <p:cNvPr id="4" name="Содержимое 3" descr="C:\Users\Антон\Desktop\работа\исследование 2 класс\IMG_20180212_1856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3252893" cy="371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dom\Мои документы\Мои рисунки\опыт  2018 год\IMG-41b228b04eee6b54233abea5b2a70751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928802"/>
            <a:ext cx="314327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Образец №2, №8 – в холодное помещение</a:t>
            </a:r>
            <a:endParaRPr lang="ru-RU" dirty="0"/>
          </a:p>
        </p:txBody>
      </p:sp>
      <p:pic>
        <p:nvPicPr>
          <p:cNvPr id="4" name="Содержимое 3" descr="C:\Users\Антон\Desktop\IMG_20180218_22134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26432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тон\Desktop\DSC03564.JPG"/>
          <p:cNvPicPr/>
          <p:nvPr/>
        </p:nvPicPr>
        <p:blipFill>
          <a:blip r:embed="rId3" cstate="print"/>
          <a:srcRect l="15314" r="7160"/>
          <a:stretch>
            <a:fillRect/>
          </a:stretch>
        </p:blipFill>
        <p:spPr bwMode="auto">
          <a:xfrm>
            <a:off x="5143504" y="2214554"/>
            <a:ext cx="32147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Содержание: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Введение                                                                     </a:t>
            </a:r>
            <a:endParaRPr lang="ru-RU" sz="2800" dirty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/>
              <a:t>О растении, выбранном для </a:t>
            </a:r>
            <a:r>
              <a:rPr lang="ru-RU" sz="2800" dirty="0" smtClean="0"/>
              <a:t>исследования    </a:t>
            </a:r>
            <a:endParaRPr lang="ru-RU" sz="2800" dirty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/>
              <a:t>Посадка растений в </a:t>
            </a:r>
            <a:r>
              <a:rPr lang="ru-RU" sz="2800" dirty="0" smtClean="0"/>
              <a:t>грунт 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Наблюдение </a:t>
            </a:r>
            <a:r>
              <a:rPr lang="ru-RU" sz="2800" dirty="0"/>
              <a:t>за </a:t>
            </a:r>
            <a:r>
              <a:rPr lang="ru-RU" sz="2800" dirty="0" smtClean="0"/>
              <a:t>растениями                               </a:t>
            </a:r>
            <a:endParaRPr lang="ru-RU" sz="2800" dirty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/>
              <a:t>Анализ результатов </a:t>
            </a:r>
            <a:r>
              <a:rPr lang="ru-RU" sz="2800" dirty="0" smtClean="0"/>
              <a:t>исследования                  </a:t>
            </a:r>
            <a:endParaRPr lang="ru-RU" sz="2800" dirty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Заключение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96914" cy="7072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Вывод .</a:t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/>
              <a:t>Для роста растений необходимы </a:t>
            </a:r>
            <a:br>
              <a:rPr lang="ru-RU" sz="3600" dirty="0" smtClean="0"/>
            </a:br>
            <a:r>
              <a:rPr lang="ru-RU" sz="3600" dirty="0" smtClean="0"/>
              <a:t>условия: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endParaRPr lang="ru-RU" dirty="0" smtClean="0"/>
          </a:p>
          <a:p>
            <a:pPr marL="514350" indent="-514350">
              <a:buFont typeface="Wingdings" pitchFamily="2" charset="2"/>
              <a:buChar char="Ø"/>
            </a:pPr>
            <a:endParaRPr lang="ru-RU" dirty="0" smtClean="0"/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Светлое место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Тепло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Вода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тон\Desktop\работа\исследование 2 класс\IMG-20180219-WA0028.jpeg"/>
          <p:cNvPicPr>
            <a:picLocks noGrp="1"/>
          </p:cNvPicPr>
          <p:nvPr>
            <p:ph idx="1"/>
          </p:nvPr>
        </p:nvPicPr>
        <p:blipFill>
          <a:blip r:embed="rId2" cstate="print"/>
          <a:srcRect t="8636"/>
          <a:stretch>
            <a:fillRect/>
          </a:stretch>
        </p:blipFill>
        <p:spPr bwMode="auto">
          <a:xfrm>
            <a:off x="642911" y="357166"/>
            <a:ext cx="578647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193-large_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340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 понять, какие </a:t>
            </a:r>
          </a:p>
          <a:p>
            <a:pPr lvl="0">
              <a:buNone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необходимые для роста</a:t>
            </a:r>
          </a:p>
          <a:p>
            <a:pPr lvl="0">
              <a:buNone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растений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en-US" dirty="0" smtClean="0"/>
              <a:t>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предполагаю, что для более благоприятного выращивания растений, необходим свет,  тепло 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вода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исследования: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План работы: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dirty="0"/>
              <a:t>Выбор растения для исследования.  Работа с источниками информации.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Сбор </a:t>
            </a:r>
            <a:r>
              <a:rPr lang="ru-RU" sz="2400" dirty="0"/>
              <a:t>информации,  с целью, выяснить знания по данной </a:t>
            </a:r>
            <a:r>
              <a:rPr lang="ru-RU" sz="2400" dirty="0" smtClean="0"/>
              <a:t>проблеме.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Составить </a:t>
            </a:r>
            <a:r>
              <a:rPr lang="ru-RU" sz="2400" dirty="0"/>
              <a:t>план исследования.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Посадка </a:t>
            </a:r>
            <a:r>
              <a:rPr lang="ru-RU" sz="2400" dirty="0"/>
              <a:t>растений.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Провести </a:t>
            </a:r>
            <a:r>
              <a:rPr lang="ru-RU" sz="2400" dirty="0"/>
              <a:t>ежедневное  наблюдение за ростом растений в различных условиях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Оформить </a:t>
            </a:r>
            <a:r>
              <a:rPr lang="ru-RU" sz="2400" dirty="0"/>
              <a:t>результаты наблюдения.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Защита </a:t>
            </a:r>
            <a:r>
              <a:rPr lang="ru-RU" sz="2400" dirty="0"/>
              <a:t>исследовательского проекта.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3-large_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исследования: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анализ </a:t>
            </a:r>
            <a:r>
              <a:rPr lang="ru-RU" dirty="0" smtClean="0"/>
              <a:t>литературы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опрос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анализ полученных </a:t>
            </a:r>
            <a:r>
              <a:rPr lang="ru-RU" dirty="0" smtClean="0"/>
              <a:t>данных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наблюдение</a:t>
            </a:r>
            <a:r>
              <a:rPr lang="ru-RU" b="1" i="1" dirty="0"/>
              <a:t> </a:t>
            </a:r>
            <a:r>
              <a:rPr lang="ru-RU" dirty="0"/>
              <a:t>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сравнение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фотографирование</a:t>
            </a:r>
            <a:endParaRPr lang="ru-RU" dirty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Объект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C:\Documents and Settings\dom\Рабочий стол\школа Тимоша 1б\исслед. раб 2018 год\опыт  2018 год\лук на грядк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714752"/>
            <a:ext cx="3517271" cy="3143248"/>
          </a:xfrm>
          <a:prstGeom prst="rect">
            <a:avLst/>
          </a:prstGeom>
          <a:noFill/>
        </p:spPr>
      </p:pic>
      <p:pic>
        <p:nvPicPr>
          <p:cNvPr id="2051" name="Picture 3" descr="C:\Documents and Settings\dom\Рабочий стол\школа Тимоша 1б\исслед. раб 2018 год\опыт  2018 год\просто лук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18"/>
            <a:ext cx="3580737" cy="2786082"/>
          </a:xfrm>
          <a:prstGeom prst="rect">
            <a:avLst/>
          </a:prstGeom>
          <a:noFill/>
        </p:spPr>
      </p:pic>
      <p:pic>
        <p:nvPicPr>
          <p:cNvPr id="2050" name="Picture 2" descr="C:\Documents and Settings\dom\Рабочий стол\школа Тимоша 1б\исслед. раб 2018 год\опыт  2018 год\много лука на окне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643050"/>
            <a:ext cx="4714908" cy="37363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Предмет исследования: </a:t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 descr="C:\Documents and Settings\dom\Рабочий стол\школа Тимоша 1б\исслед. раб 2018 год\опыт  2018 год\лук  в холоде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52875" y="3367881"/>
            <a:ext cx="1238250" cy="990600"/>
          </a:xfrm>
          <a:prstGeom prst="rect">
            <a:avLst/>
          </a:prstGeom>
          <a:noFill/>
        </p:spPr>
      </p:pic>
      <p:pic>
        <p:nvPicPr>
          <p:cNvPr id="3076" name="Picture 4" descr="C:\Documents and Settings\dom\Рабочий стол\школа Тимоша 1б\исслед. раб 2018 год\опыт  2018 год\лук буз воды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3676369" cy="2557474"/>
          </a:xfrm>
          <a:prstGeom prst="rect">
            <a:avLst/>
          </a:prstGeom>
          <a:noFill/>
        </p:spPr>
      </p:pic>
      <p:pic>
        <p:nvPicPr>
          <p:cNvPr id="3079" name="Picture 7" descr="C:\Documents and Settings\dom\Рабочий стол\школа Тимоша 1б\исслед. раб 2018 год\опыт  2018 год\лук на окне со светом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57232"/>
            <a:ext cx="4071966" cy="2714644"/>
          </a:xfrm>
          <a:prstGeom prst="rect">
            <a:avLst/>
          </a:prstGeom>
          <a:noFill/>
        </p:spPr>
      </p:pic>
      <p:pic>
        <p:nvPicPr>
          <p:cNvPr id="3081" name="Picture 9" descr="C:\Documents and Settings\dom\Рабочий стол\школа Тимоша 1б\исслед. раб 2018 год\опыт  2018 год\лук в шкафу 1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1451" y="3786190"/>
            <a:ext cx="3895212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403</Words>
  <Application>Microsoft Office PowerPoint</Application>
  <PresentationFormat>Экран (4:3)</PresentationFormat>
  <Paragraphs>147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Содержание: </vt:lpstr>
      <vt:lpstr>Слайд 3</vt:lpstr>
      <vt:lpstr>Слайд 4</vt:lpstr>
      <vt:lpstr>Задачи исследования: </vt:lpstr>
      <vt:lpstr>План работы: </vt:lpstr>
      <vt:lpstr>Методы исследования: </vt:lpstr>
      <vt:lpstr>Объект исследования</vt:lpstr>
      <vt:lpstr>Предмет исследования:  </vt:lpstr>
      <vt:lpstr> </vt:lpstr>
      <vt:lpstr>Почему  выбрал лук?</vt:lpstr>
      <vt:lpstr> Посадка лука  в землю. </vt:lpstr>
      <vt:lpstr>Слайд 13</vt:lpstr>
      <vt:lpstr>Слайд 14</vt:lpstr>
      <vt:lpstr>Образец №1 – на подоконнике </vt:lpstr>
      <vt:lpstr>Образец №7- в темном месте</vt:lpstr>
      <vt:lpstr>Образец №3,№4,№5,№6 –  не поливали</vt:lpstr>
      <vt:lpstr>Образец №9 на подоконнике, но температура значительно ниже</vt:lpstr>
      <vt:lpstr>Образец №2, №8 – в холодное помещение</vt:lpstr>
      <vt:lpstr> Вывод .   Для роста растений необходимы  условия:</vt:lpstr>
      <vt:lpstr>Слайд 21</vt:lpstr>
      <vt:lpstr>      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Windows User</cp:lastModifiedBy>
  <cp:revision>76</cp:revision>
  <dcterms:created xsi:type="dcterms:W3CDTF">2018-02-19T09:52:49Z</dcterms:created>
  <dcterms:modified xsi:type="dcterms:W3CDTF">2018-07-21T11:48:29Z</dcterms:modified>
</cp:coreProperties>
</file>