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81" r:id="rId7"/>
    <p:sldId id="263" r:id="rId8"/>
    <p:sldId id="264" r:id="rId9"/>
    <p:sldId id="266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E0F22-D5B3-4416-9460-876D81C833A3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21E8D-75A3-4F14-998A-D898B550C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714DB-D041-40AB-A145-A21E25FB8151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037EA-DC5C-409A-A88D-72DCCD02E5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10d2/0003f4e9-643a4ed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mg1.liveinternet.ru/images/attach/c/11/127/952/127952695_1691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slavyanskaya-kultura.ru/images/13(18)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am.dlstatic.ru/publication/photo_slider/picture_2415.norm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ic.pics.livejournal.com/ayrat72/71300976/303171/30317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Игрушки из глины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matrony.ru/wp-content/uploads/group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136904" cy="5489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rhivurokov.ru/multiurok/html/2017/03/22/s_58d27df95ee94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myshared.ru/9/931950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Малые скульптуры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culture-vmr.ru/netcat_files/357/547/prizery_vozrastnoy_gruppy_13_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935654" cy="3816424"/>
          </a:xfrm>
          <a:prstGeom prst="rect">
            <a:avLst/>
          </a:prstGeom>
          <a:noFill/>
        </p:spPr>
      </p:pic>
      <p:pic>
        <p:nvPicPr>
          <p:cNvPr id="21508" name="Picture 4" descr="http://www.jlx-stone.com/uploads/allimg/150522/5-150522145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1859" y="2105472"/>
            <a:ext cx="3472141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Первые глиняные горшки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2gg9evh47fn9z.cloudfront.net/800px_COLOURBOX4245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2204864"/>
            <a:ext cx="5544616" cy="4653136"/>
          </a:xfrm>
          <a:prstGeom prst="rect">
            <a:avLst/>
          </a:prstGeom>
          <a:noFill/>
        </p:spPr>
      </p:pic>
      <p:pic>
        <p:nvPicPr>
          <p:cNvPr id="1028" name="Picture 4" descr="https://www.booksite.ru/enciklopedia/interier/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83008"/>
            <a:ext cx="4499992" cy="4374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31/1311618/slide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Уральская домовая роспись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aramashevo.ru/data/modules/albums/pages_admin/albums_getimage.php?image=izbi/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arhivurokov.ru/multiurok/html/2017/05/21/s_59212f1cd4414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11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Игрушки из глины</vt:lpstr>
      <vt:lpstr>Слайд 3</vt:lpstr>
      <vt:lpstr>Слайд 4</vt:lpstr>
      <vt:lpstr>Малые скульптуры</vt:lpstr>
      <vt:lpstr>Первые глиняные горшки</vt:lpstr>
      <vt:lpstr>Уральская домовая роспись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18</cp:revision>
  <dcterms:created xsi:type="dcterms:W3CDTF">2018-03-25T08:22:18Z</dcterms:created>
  <dcterms:modified xsi:type="dcterms:W3CDTF">2018-07-21T19:16:22Z</dcterms:modified>
</cp:coreProperties>
</file>