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6" r:id="rId4"/>
    <p:sldId id="267" r:id="rId5"/>
    <p:sldId id="261" r:id="rId6"/>
    <p:sldId id="260" r:id="rId7"/>
    <p:sldId id="268" r:id="rId8"/>
    <p:sldId id="264" r:id="rId9"/>
    <p:sldId id="262" r:id="rId10"/>
    <p:sldId id="265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F:\2017-2018\&#1054;&#1044;&#1053;&#1050;&#1053;&#1056;\&#1082;&#1086;&#1085;&#1082;&#1091;&#1088;&#1089;_&#1042;&#1087;&#1086;&#1083;&#1075;&#1086;&#1083;&#1086;&#1089;&#1072;%20&#1086;%20&#1075;&#1083;&#1072;&#1074;&#1085;&#1086;&#1084;\&#1055;&#1072;&#1074;&#1077;&#1083;%20&#1055;&#1072;&#1085;&#1080;&#1085;%20-%20Flash%20de%20Amor%20(&#1058;&#1077;&#1087;&#1083;&#1086;%20&#1044;&#1091;&#1096;&#1080;.).mp3" TargetMode="External"/><Relationship Id="rId1" Type="http://schemas.microsoft.com/office/2007/relationships/media" Target="file:///F:\2017-2018\&#1054;&#1044;&#1053;&#1050;&#1053;&#1056;\&#1082;&#1086;&#1085;&#1082;&#1091;&#1088;&#1089;_&#1042;&#1087;&#1086;&#1083;&#1075;&#1086;&#1083;&#1086;&#1089;&#1072;%20&#1086;%20&#1075;&#1083;&#1072;&#1074;&#1085;&#1086;&#1084;\&#1055;&#1072;&#1074;&#1077;&#1083;%20&#1055;&#1072;&#1085;&#1080;&#1085;%20-%20Flash%20de%20Amor%20(&#1058;&#1077;&#1087;&#1083;&#1086;%20&#1044;&#1091;&#1096;&#1080;.).mp3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png"/><Relationship Id="rId2" Type="http://schemas.openxmlformats.org/officeDocument/2006/relationships/audio" Target="file:///F:\2017-2018\&#1054;&#1044;&#1053;&#1050;&#1053;&#1056;\&#1082;&#1086;&#1085;&#1082;&#1091;&#1088;&#1089;_&#1042;&#1087;&#1086;&#1083;&#1075;&#1086;&#1083;&#1086;&#1089;&#1072;%20&#1086;%20&#1075;&#1083;&#1072;&#1074;&#1085;&#1086;&#1084;\1_&#1073;&#1077;&#1079;&#1091;&#1084;&#1085;&#1086;%20&#1082;&#1088;&#1072;&#1089;&#1080;&#1074;&#1072;&#1103;%20&#1084;&#1091;&#1079;&#1099;&#1082;&#1072;...%20-%20&#1076;&#1083;&#1103;%20&#1091;&#1089;&#1087;&#1086;&#1082;&#1086;&#1077;&#1085;&#1080;&#1103;%20&#1085;&#1077;&#1088;&#1074;&#1086;&#1074;_&#1076;&#1083;&#1103;%20&#1082;&#1086;&#1085;&#1082;&#1091;&#1088;&#1089;&#1072;.mp3" TargetMode="External"/><Relationship Id="rId1" Type="http://schemas.microsoft.com/office/2007/relationships/media" Target="file:///F:\2017-2018\&#1054;&#1044;&#1053;&#1050;&#1053;&#1056;\&#1082;&#1086;&#1085;&#1082;&#1091;&#1088;&#1089;_&#1042;&#1087;&#1086;&#1083;&#1075;&#1086;&#1083;&#1086;&#1089;&#1072;%20&#1086;%20&#1075;&#1083;&#1072;&#1074;&#1085;&#1086;&#1084;\1_&#1073;&#1077;&#1079;&#1091;&#1084;&#1085;&#1086;%20&#1082;&#1088;&#1072;&#1089;&#1080;&#1074;&#1072;&#1103;%20&#1084;&#1091;&#1079;&#1099;&#1082;&#1072;...%20-%20&#1076;&#1083;&#1103;%20&#1091;&#1089;&#1087;&#1086;&#1082;&#1086;&#1077;&#1085;&#1080;&#1103;%20&#1085;&#1077;&#1088;&#1074;&#1086;&#1074;_&#1076;&#1083;&#1103;%20&#1082;&#1086;&#1085;&#1082;&#1091;&#1088;&#1089;&#1072;.mp3" TargetMode="Externa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F:\2017-2018\&#1054;&#1044;&#1053;&#1050;&#1053;&#1056;\&#1082;&#1086;&#1085;&#1082;&#1091;&#1088;&#1089;_&#1042;&#1087;&#1086;&#1083;&#1075;&#1086;&#1083;&#1086;&#1089;&#1072;%20&#1086;%20&#1075;&#1083;&#1072;&#1074;&#1085;&#1086;&#1084;\&#1055;&#1077;&#1089;&#1085;&#1103;_&#1086;_&#1044;&#1086;&#1073;&#1088;&#1086;&#1090;&#1077;.mp3" TargetMode="External"/><Relationship Id="rId1" Type="http://schemas.microsoft.com/office/2007/relationships/media" Target="file:///F:\2017-2018\&#1054;&#1044;&#1053;&#1050;&#1053;&#1056;\&#1082;&#1086;&#1085;&#1082;&#1091;&#1088;&#1089;_&#1042;&#1087;&#1086;&#1083;&#1075;&#1086;&#1083;&#1086;&#1089;&#1072;%20&#1086;%20&#1075;&#1083;&#1072;&#1074;&#1085;&#1086;&#1084;\&#1055;&#1077;&#1089;&#1085;&#1103;_&#1086;_&#1044;&#1086;&#1073;&#1088;&#1086;&#1090;&#1077;.mp3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лана\Desktop\2017 - 2018\ОРКСЭ\смысл жизни\0_1a86b7_997a8975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4016" y="116632"/>
            <a:ext cx="8820472" cy="664176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6512" y="2102991"/>
            <a:ext cx="8134672" cy="1470025"/>
          </a:xfrm>
        </p:spPr>
        <p:txBody>
          <a:bodyPr>
            <a:normAutofit fontScale="90000"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Вполголоса о </a:t>
            </a:r>
            <a:r>
              <a:rPr lang="en-US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ГЛАВНОМ…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3861048"/>
            <a:ext cx="6400800" cy="17526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Литературная гостиная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5733256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г</a:t>
            </a:r>
            <a:r>
              <a:rPr lang="ru-RU" dirty="0" smtClean="0"/>
              <a:t>.Пермь, МАОУ «СОШ № 107» </a:t>
            </a:r>
          </a:p>
          <a:p>
            <a:r>
              <a:rPr lang="ru-RU" dirty="0" smtClean="0"/>
              <a:t>Харина Светлана Ивановна, </a:t>
            </a:r>
            <a:endParaRPr lang="en-US" dirty="0" smtClean="0"/>
          </a:p>
          <a:p>
            <a:r>
              <a:rPr lang="ru-RU" dirty="0" smtClean="0"/>
              <a:t>учитель </a:t>
            </a:r>
            <a:r>
              <a:rPr lang="ru-RU" dirty="0" smtClean="0"/>
              <a:t>начальных классов 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ветлана\Desktop\2017 - 2018\ОРКСЭ\смысл жизни\printed-golden-one-piece-posters-sailboats-sailing-ships-sunset-oil-painting-on-canvas-wall-art-picture.jpg_640x6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117386"/>
            <a:ext cx="8748464" cy="65875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Удачи вам в поиске ПРЕКРАСНОГО!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Мира в душе и с окружающими!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844824"/>
            <a:ext cx="5256584" cy="1944216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«Человек по натуре своей – художник. Он всюду, так или иначе, стремится вносить в свою жизнь красоту.» / </a:t>
            </a: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М.Горький</a:t>
            </a:r>
            <a:endParaRPr lang="ru-RU" sz="2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699792" y="4653136"/>
            <a:ext cx="6408712" cy="20162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Как тебе объяснить, что снежинка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i="1" dirty="0" smtClean="0"/>
              <a:t>Никогда не бывает одна,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Целым роем воздушных пушинок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i="1" dirty="0" smtClean="0"/>
              <a:t>Отпускает их мама-зима.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627784" y="4653136"/>
            <a:ext cx="6408712" cy="20162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Как тебе объяснить, что травинка –</a:t>
            </a:r>
            <a:r>
              <a:rPr lang="ru-RU" sz="2800" b="1" i="1" dirty="0" smtClean="0"/>
              <a:t>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Луга зелени кроткая дочь –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Не растёт одинокой былинкой,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i="1" baseline="0" dirty="0" smtClean="0"/>
              <a:t>Все подружки вокруг – её мощь.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771800" y="4869160"/>
            <a:ext cx="6408712" cy="20162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Как тебе объяснить, что от солнца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i="1" dirty="0" smtClean="0"/>
              <a:t>Каждый лучик с собою берёт,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Только с ним он от света и к свету,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i="1" dirty="0" smtClean="0"/>
              <a:t>Спотыкаясь, волнуясь, бредёт.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2843808" y="4869160"/>
            <a:ext cx="6408712" cy="20162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Как тебе объяснить, что ты парус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i="1" dirty="0" smtClean="0"/>
              <a:t>В голубом океане глаз,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Что ты небо их, их ты разум,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i="1" dirty="0" smtClean="0"/>
              <a:t>Что живёшь всего один раз.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3131840" y="4869160"/>
            <a:ext cx="6408712" cy="20162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Как тебе объяснить, что в плаче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i="1" dirty="0" smtClean="0"/>
              <a:t>Из сомнений найдёшь звезду,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И увидишь – нельзя иначе,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i="1" dirty="0" smtClean="0"/>
              <a:t>Ей подаришь свою мечту.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3203848" y="4869160"/>
            <a:ext cx="6408712" cy="20162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Как тебе объяснить, что звёзды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i="1" dirty="0" smtClean="0"/>
              <a:t>Существуют для всех людей,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Только с верой открыть их можно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i="1" dirty="0" smtClean="0"/>
              <a:t>На земле, оставаясь с ней.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2987824" y="4869160"/>
            <a:ext cx="6408712" cy="20162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Как тебе объяснить, что сердцем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i="1" dirty="0" smtClean="0"/>
              <a:t>Создана ты зажечь огни,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Ведь так глупо в немую пропасть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i="1" dirty="0" smtClean="0"/>
              <a:t>Отпускать своей жизни дни.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3347864" y="4841776"/>
            <a:ext cx="6408712" cy="20162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Как тебе объяснить, что рядом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i="1" dirty="0" smtClean="0"/>
              <a:t>С добротой твоих милых глаз,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Дождик чистый весёлым градом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i="1" dirty="0" smtClean="0"/>
              <a:t>Осыпает так щедро нас.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Павел Панин - Flash de Amor (Тепло Души.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screen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>
                <p:cTn id="9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5" grpId="0"/>
      <p:bldP spid="5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003232" cy="3312368"/>
          </a:xfrm>
        </p:spPr>
        <p:txBody>
          <a:bodyPr>
            <a:noAutofit/>
          </a:bodyPr>
          <a:lstStyle/>
          <a:p>
            <a:pPr marL="457200" indent="-457200" algn="l"/>
            <a:r>
              <a:rPr lang="ru-RU" sz="2400" dirty="0" smtClean="0"/>
              <a:t>Литература: </a:t>
            </a:r>
            <a:br>
              <a:rPr lang="ru-RU" sz="2400" dirty="0" smtClean="0"/>
            </a:br>
            <a:r>
              <a:rPr lang="ru-RU" sz="1800" dirty="0" smtClean="0"/>
              <a:t>1. </a:t>
            </a:r>
            <a:r>
              <a:rPr lang="ru-RU" sz="1800" dirty="0" smtClean="0"/>
              <a:t>Лопатина А., </a:t>
            </a:r>
            <a:r>
              <a:rPr lang="ru-RU" sz="1800" dirty="0" err="1" smtClean="0"/>
              <a:t>Скребцова</a:t>
            </a:r>
            <a:r>
              <a:rPr lang="ru-RU" sz="1800" dirty="0" smtClean="0"/>
              <a:t> М. Вершины мудрости: 50 уроков о смысле жизни (Для занятий с детьми среднего и старшего школьного возраста) / </a:t>
            </a:r>
            <a:r>
              <a:rPr lang="ru-RU" sz="1800" dirty="0" err="1" smtClean="0"/>
              <a:t>А.Лопатина</a:t>
            </a:r>
            <a:r>
              <a:rPr lang="ru-RU" sz="1800" dirty="0" smtClean="0"/>
              <a:t>, </a:t>
            </a:r>
            <a:r>
              <a:rPr lang="ru-RU" sz="1800" dirty="0" err="1" smtClean="0"/>
              <a:t>М.Скребцова</a:t>
            </a:r>
            <a:r>
              <a:rPr lang="ru-RU" sz="1800" dirty="0" smtClean="0"/>
              <a:t> – М.: </a:t>
            </a:r>
            <a:r>
              <a:rPr lang="ru-RU" sz="1800" dirty="0" err="1" smtClean="0"/>
              <a:t>Амрита</a:t>
            </a:r>
            <a:r>
              <a:rPr lang="ru-RU" sz="1800" dirty="0" smtClean="0"/>
              <a:t>-Русь, 2006. – 214 с.: ил. – (Серия «Образование и творчество).</a:t>
            </a:r>
            <a:br>
              <a:rPr lang="ru-RU" sz="1800" dirty="0" smtClean="0"/>
            </a:br>
            <a:r>
              <a:rPr lang="ru-RU" sz="1800" dirty="0" smtClean="0"/>
              <a:t>2</a:t>
            </a:r>
            <a:r>
              <a:rPr lang="ru-RU" sz="1800" dirty="0" smtClean="0"/>
              <a:t>. </a:t>
            </a:r>
            <a:r>
              <a:rPr lang="ru-RU" sz="1800" dirty="0" smtClean="0"/>
              <a:t>Современная духовная поэзия (на выбор учащихся)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71472" y="3068960"/>
            <a:ext cx="8003232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Интернет-ресурсы: 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Иллюстративный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материал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  <a:p>
            <a:pPr>
              <a:spcBef>
                <a:spcPct val="0"/>
              </a:spcBef>
              <a:defRPr/>
            </a:pPr>
            <a:r>
              <a:rPr lang="ru-RU" sz="2000" dirty="0" smtClean="0">
                <a:latin typeface="+mj-lt"/>
                <a:ea typeface="+mj-ea"/>
                <a:cs typeface="+mj-cs"/>
              </a:rPr>
              <a:t>       2. Музыкальный материал. 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dirty="0" smtClean="0">
                <a:latin typeface="+mj-lt"/>
                <a:ea typeface="+mj-ea"/>
                <a:cs typeface="+mj-cs"/>
              </a:rPr>
              <a:t>       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225522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2017 - 2018\ОРКСЭ\смысл жизни\216677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33842"/>
            <a:ext cx="8784976" cy="658872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561662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Поиск </a:t>
            </a:r>
            <a:br>
              <a:rPr lang="ru-RU" dirty="0" smtClean="0"/>
            </a:br>
            <a:r>
              <a:rPr lang="ru-RU" dirty="0" smtClean="0"/>
              <a:t>смысла жизни</a:t>
            </a:r>
            <a:endParaRPr lang="ru-RU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23528" y="1412776"/>
            <a:ext cx="5256584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«Что подумают о человеке, который деловито шагает своей дорогой, а на вопрос о том, куда и зачем он идёт, ответит: да я и сам не знаю.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755576" y="2708920"/>
            <a:ext cx="6480720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Подобным же образом ведут себя люди по отношению к самому важному пути, по которому может идти человек: жизненному пути.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1043608" y="3717032"/>
            <a:ext cx="7272808" cy="1800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Они,</a:t>
            </a:r>
            <a:r>
              <a:rPr kumimoji="0" lang="ru-RU" sz="200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несомненно, видят смысл в отдельных шагах и действиях: приобретении знаний, служении полезной профессии, создании художественных произведений, несении социальной ответственности, строительстве дома, заботе о своей семье или же знакомстве с миром – всё это по отдельности, конечно, имеет смысл. 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1403648" y="5301208"/>
            <a:ext cx="5256584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 в чём же состоит смысл всего вместе, смысл Целого?»… </a:t>
            </a: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</a:t>
            </a: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Урсула </a:t>
            </a:r>
            <a:r>
              <a:rPr kumimoji="0" lang="ru-RU" sz="16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Намдар</a:t>
            </a:r>
            <a:endParaRPr kumimoji="0" lang="ru-RU" sz="16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79912" y="6186790"/>
            <a:ext cx="51374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/>
              <a:t>Вершины мудрости: 50 уроков о смысле жизни.  / с. 227</a:t>
            </a:r>
            <a:endParaRPr lang="ru-RU" sz="1600" i="1" dirty="0"/>
          </a:p>
        </p:txBody>
      </p:sp>
      <p:pic>
        <p:nvPicPr>
          <p:cNvPr id="16" name="Picture 3" descr="C:\Users\Светлана\Desktop\2017 - 2018\ОРКСЭ\смысл жизни\1473164832_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78098" y="260648"/>
            <a:ext cx="3038232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2017 - 2018\ОРКСЭ\смысл жизни\216677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33842"/>
            <a:ext cx="8784976" cy="658872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27384"/>
            <a:ext cx="561662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Философия жизни</a:t>
            </a:r>
            <a:endParaRPr lang="ru-RU" dirty="0"/>
          </a:p>
        </p:txBody>
      </p:sp>
      <p:pic>
        <p:nvPicPr>
          <p:cNvPr id="4098" name="Picture 2" descr="C:\Users\Светлана\Desktop\2017 - 2018\ОРКСЭ\смысл жизни\1472645545_0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52120" y="484648"/>
            <a:ext cx="3168352" cy="2008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251520" y="1340768"/>
            <a:ext cx="5256584" cy="158417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Профессор философии взял большую жестяную банку, заполнил её доверху большими осколками камней до 5 см в диаметре, и спросил у студентов, полная ли банка.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683568" y="2852936"/>
            <a:ext cx="648072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«Конечно, полная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», – ответили </a:t>
            </a: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студенты.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1259632" y="4653136"/>
            <a:ext cx="7272808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После этого профессор взял пакет с песком и высыпал песок в банку. Несомненно, песок тоже провалился в те щели, которые ещё остались между камнями и галькой.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79912" y="6258798"/>
            <a:ext cx="51374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/>
              <a:t>Вершины мудрости: 50 уроков о смысле жизни.  / с. 228</a:t>
            </a:r>
            <a:endParaRPr lang="ru-RU" sz="1600" i="1" dirty="0"/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899592" y="3429000"/>
            <a:ext cx="7416824" cy="122413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Тогда профессор взял ящик с мелкой галькой, насыпал сверху на камни и слегка потряс банку. Галька провалилась в свободное пространство между камнями.</a:t>
            </a:r>
            <a:r>
              <a:rPr kumimoji="0" lang="ru-RU" sz="200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Студенты засмеялись.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2545432" y="620688"/>
            <a:ext cx="4330824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9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Притча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2017 - 2018\ОРКСЭ\смысл жизни\216677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33842"/>
            <a:ext cx="8784976" cy="658872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27384"/>
            <a:ext cx="561662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Философия жизни</a:t>
            </a:r>
            <a:endParaRPr lang="ru-RU" dirty="0"/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827584" y="3140968"/>
            <a:ext cx="7488832" cy="15121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Песок</a:t>
            </a: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это </a:t>
            </a:r>
            <a:r>
              <a:rPr lang="ru-RU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наши повседневные заботы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Если мы сначала насыпаем в банку песок, места для камней и гальки уже не останется. Тогда наша жизнь будет состоять только из повседневной суеты, но мы не достигнем самого важного и нужного.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79912" y="6330806"/>
            <a:ext cx="51374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/>
              <a:t>Вершины мудрости: 50 уроков о смысле жизни.  / с. 228</a:t>
            </a:r>
            <a:endParaRPr lang="ru-RU" sz="1600" i="1" dirty="0"/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683568" y="2564904"/>
            <a:ext cx="8064896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90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Галька</a:t>
            </a:r>
            <a:r>
              <a:rPr kumimoji="0" lang="ru-RU" sz="19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это </a:t>
            </a:r>
            <a:r>
              <a:rPr kumimoji="0" lang="ru-RU" sz="190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менее важные цели</a:t>
            </a:r>
            <a:r>
              <a:rPr kumimoji="0" lang="ru-RU" sz="19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ru-RU" sz="190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но необходимые для комфорта. Например, свой дом, машина, дача.</a:t>
            </a:r>
            <a:endParaRPr kumimoji="0" lang="ru-RU" sz="19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179512" y="980728"/>
            <a:ext cx="5400600" cy="165618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</a:t>
            </a: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Эта банка, как жизнь человека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– </a:t>
            </a: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сказал профессор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– сначала </a:t>
            </a: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мы должны наполнить её </a:t>
            </a:r>
            <a:r>
              <a:rPr kumimoji="0" lang="ru-RU" sz="200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самыми крупными камнями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– </a:t>
            </a: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это </a:t>
            </a:r>
            <a:r>
              <a:rPr kumimoji="0" lang="ru-RU" sz="200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самые важные цели в нашей жизни</a:t>
            </a: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без которых мы не можем существовать: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любовь, вера, семья, интересная профессия, воспитание детей…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4" name="Picture 2" descr="C:\Users\Светлана\Desktop\2017 - 2018\ОРКСЭ\смысл жизни\mudrye-vyskazyvanija-o-smysle-zhizni_2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1143" y="332656"/>
            <a:ext cx="3192473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Содержимое 2"/>
          <p:cNvSpPr txBox="1">
            <a:spLocks/>
          </p:cNvSpPr>
          <p:nvPr/>
        </p:nvSpPr>
        <p:spPr>
          <a:xfrm>
            <a:off x="1187624" y="4365104"/>
            <a:ext cx="7560840" cy="19442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ru-RU" sz="200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Необходимо учиться сосредоточивать наши усилия на важных вещах, без которых жизнь теряет смысл, например, воспитание детей. </a:t>
            </a:r>
            <a:r>
              <a:rPr kumimoji="0" lang="ru-RU" sz="200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Иногда мы уделяем много времени </a:t>
            </a:r>
            <a:r>
              <a:rPr kumimoji="0" lang="ru-RU" sz="200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зарабатыванию</a:t>
            </a:r>
            <a:r>
              <a:rPr kumimoji="0" lang="ru-RU" sz="200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денег, уборке, стирке, готовке, общению с соседями, </a:t>
            </a:r>
            <a:r>
              <a:rPr kumimoji="0" lang="ru-RU" sz="2000" b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 при этом у нас не хватает времени на наших детей, это значит, мы заполняем свою банку песком, забыв о крупных камнях.</a:t>
            </a:r>
            <a:r>
              <a:rPr kumimoji="0" lang="ru-RU" sz="200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Автор неизвестен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/>
      <p:bldP spid="15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2017 - 2018\ОРКСЭ\смысл жизни\216677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33842"/>
            <a:ext cx="8784976" cy="658872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433082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Мысли вслух</a:t>
            </a:r>
            <a:endParaRPr lang="ru-RU" dirty="0"/>
          </a:p>
        </p:txBody>
      </p:sp>
      <p:pic>
        <p:nvPicPr>
          <p:cNvPr id="6" name="Picture 2" descr="C:\Users\Светлана\Desktop\2017 - 2018\ОРКСЭ\смысл жизни\0_19ffa8_7ef5a719_orig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260648"/>
            <a:ext cx="3888432" cy="2467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043608" y="2852936"/>
            <a:ext cx="648072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Пессимист: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Как тоскливо. Один день похож на другой. Те же лица, те же события…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67544" y="1349896"/>
            <a:ext cx="43308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Умеем ли мы радоваться?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1331640" y="3933056"/>
            <a:ext cx="5256584" cy="194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Оптимист: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Разве один день похож на другой? Посмотри, сегодня дождик всё умыл, воздух чистый, небо светлое. И на душе от этого светлее.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9912" y="6093296"/>
            <a:ext cx="5081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Вершины мудрости: 50 уроков о смысле жизни.  / с. 394</a:t>
            </a:r>
            <a:endParaRPr lang="ru-RU" sz="16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2017 - 2018\ОРКСЭ\смысл жизни\216677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133842"/>
            <a:ext cx="8784976" cy="658872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27384"/>
            <a:ext cx="5328592" cy="1143000"/>
          </a:xfrm>
        </p:spPr>
        <p:txBody>
          <a:bodyPr/>
          <a:lstStyle/>
          <a:p>
            <a:r>
              <a:rPr lang="ru-RU" dirty="0" smtClean="0"/>
              <a:t>Свет улыбки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93060" y="993502"/>
            <a:ext cx="46870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«Желаешь ты чего-либо? </a:t>
            </a:r>
          </a:p>
          <a:p>
            <a:r>
              <a:rPr lang="ru-RU" i="1" dirty="0" smtClean="0"/>
              <a:t>Скорее добудешь это улыбкой. Чем мечом.» </a:t>
            </a:r>
          </a:p>
          <a:p>
            <a:pPr algn="r"/>
            <a:r>
              <a:rPr lang="ru-RU" sz="1600" i="1" dirty="0" smtClean="0"/>
              <a:t>Уильям Шекспир</a:t>
            </a:r>
            <a:endParaRPr lang="ru-RU" sz="1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779912" y="6093296"/>
            <a:ext cx="5081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Вершины мудрости: 50 уроков о смысле жизни.  / с. 335</a:t>
            </a:r>
            <a:endParaRPr lang="ru-RU" sz="1600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23528" y="1916832"/>
            <a:ext cx="5256584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Выйди за дверь и озари мир улыбкой. Этой улыбке предстоит много</a:t>
            </a:r>
            <a:r>
              <a:rPr kumimoji="0" lang="ru-RU" sz="240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потрудиться: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Светлана\Desktop\2017 - 2018\ОРКСЭ\смысл жизни\03-700x63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80112" y="332656"/>
            <a:ext cx="3168352" cy="29387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475656" y="4983559"/>
            <a:ext cx="46646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Улыбку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– всем одиноким лицам. </a:t>
            </a:r>
            <a:endParaRPr lang="ru-RU" sz="2400" dirty="0"/>
          </a:p>
        </p:txBody>
      </p:sp>
      <p:pic>
        <p:nvPicPr>
          <p:cNvPr id="3" name="Picture 2" descr="C:\Users\Светлана\Desktop\2017 - 2018\ОРКСЭ\к уроку\img7.jpg"/>
          <p:cNvPicPr>
            <a:picLocks noChangeAspect="1" noChangeArrowheads="1"/>
          </p:cNvPicPr>
          <p:nvPr/>
        </p:nvPicPr>
        <p:blipFill>
          <a:blip r:embed="rId6" cstate="screen"/>
          <a:srcRect r="47638" b="51050"/>
          <a:stretch>
            <a:fillRect/>
          </a:stretch>
        </p:blipFill>
        <p:spPr bwMode="auto">
          <a:xfrm>
            <a:off x="1368152" y="3068960"/>
            <a:ext cx="2699792" cy="1892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475656" y="4983559"/>
            <a:ext cx="43333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Улыбку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– всем робким лицам. 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421738" y="4983559"/>
            <a:ext cx="46624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Улыбку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– всем скорбным лицам. 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36621" y="4983559"/>
            <a:ext cx="51516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Улыбку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– всем болезненным лицам. 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43163" y="4983559"/>
            <a:ext cx="5289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Улыбку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– всем юным, свежим лицам. 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427327" y="4974267"/>
            <a:ext cx="53769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Улыбку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– всем старым, морщинистым </a:t>
            </a: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лицам. </a:t>
            </a:r>
            <a:endParaRPr lang="ru-RU" sz="2400" dirty="0"/>
          </a:p>
        </p:txBody>
      </p:sp>
      <p:pic>
        <p:nvPicPr>
          <p:cNvPr id="15" name="1_безумно красивая музыка... - для успокоения нервов_для конкурс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395536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7">
                <p:cTn id="7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8" grpId="0"/>
      <p:bldP spid="8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2017 - 2018\ОРКСЭ\смысл жизни\216677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33842"/>
            <a:ext cx="8784976" cy="658872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5328592" cy="1143000"/>
          </a:xfrm>
        </p:spPr>
        <p:txBody>
          <a:bodyPr/>
          <a:lstStyle/>
          <a:p>
            <a:r>
              <a:rPr lang="ru-RU" dirty="0" smtClean="0"/>
              <a:t>Свет улыбки </a:t>
            </a:r>
            <a:endParaRPr lang="ru-RU" dirty="0"/>
          </a:p>
        </p:txBody>
      </p:sp>
      <p:pic>
        <p:nvPicPr>
          <p:cNvPr id="5122" name="Picture 2" descr="C:\Users\Светлана\Desktop\2017 - 2018\ОРКСЭ\смысл жизни\f0cec5613ce6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8104" y="260648"/>
            <a:ext cx="3240360" cy="22393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821052" y="921494"/>
            <a:ext cx="46870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«Желаешь ты чего-либо? </a:t>
            </a:r>
          </a:p>
          <a:p>
            <a:r>
              <a:rPr lang="ru-RU" i="1" dirty="0" smtClean="0"/>
              <a:t>Скорее добудешь это улыбкой. Чем мечом.» </a:t>
            </a:r>
          </a:p>
          <a:p>
            <a:pPr algn="r"/>
            <a:r>
              <a:rPr lang="ru-RU" sz="1600" i="1" dirty="0" smtClean="0"/>
              <a:t>Уильям Шекспир</a:t>
            </a:r>
            <a:endParaRPr lang="ru-RU" sz="1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779912" y="6093296"/>
            <a:ext cx="5081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Вершины мудрости: 50 уроков о смысле жизни.  / с. 335</a:t>
            </a:r>
            <a:endParaRPr lang="ru-RU" sz="1600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07504" y="1700808"/>
            <a:ext cx="5256584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Улыбка не стоит ничего, но даёт так много.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51520" y="2132856"/>
            <a:ext cx="5256584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Она обогащает тех, кому мы её дарим, не делая нас беднее.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395536" y="2636912"/>
            <a:ext cx="7815336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Она отнимает у нас лишь мгновение, но память о ней остаётся навеки.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539552" y="2996952"/>
            <a:ext cx="781236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Улыбка приносит счастье в дом, рождает</a:t>
            </a:r>
            <a:r>
              <a:rPr kumimoji="0" lang="ru-RU" sz="200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дружбу между людьми.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683568" y="3356992"/>
            <a:ext cx="806489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Она даёт вдохновение слабому, бодрость отчаявшемуся, солнечный свет опечаленному.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Содержимое 2"/>
          <p:cNvSpPr txBox="1">
            <a:spLocks/>
          </p:cNvSpPr>
          <p:nvPr/>
        </p:nvSpPr>
        <p:spPr>
          <a:xfrm>
            <a:off x="899592" y="3933056"/>
            <a:ext cx="6840760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по природе своей она – лучшее противоядие от забот. </a:t>
            </a:r>
            <a:endParaRPr kumimoji="0" lang="ru-RU" sz="2000" b="1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Содержимое 2"/>
          <p:cNvSpPr txBox="1">
            <a:spLocks/>
          </p:cNvSpPr>
          <p:nvPr/>
        </p:nvSpPr>
        <p:spPr>
          <a:xfrm>
            <a:off x="971600" y="4293096"/>
            <a:ext cx="6408712" cy="9361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Её нельзя купить, выпросить, взять в долг или украсть, ибо она не имеет никакой ценности, если </a:t>
            </a:r>
            <a:r>
              <a:rPr kumimoji="0" lang="ru-RU" sz="200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дарована добровольно.</a:t>
            </a:r>
            <a:endParaRPr kumimoji="0" lang="ru-RU" sz="2000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Содержимое 2"/>
          <p:cNvSpPr txBox="1">
            <a:spLocks/>
          </p:cNvSpPr>
          <p:nvPr/>
        </p:nvSpPr>
        <p:spPr>
          <a:xfrm>
            <a:off x="1259632" y="5085184"/>
            <a:ext cx="5256584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Некоторые люди слишком устали, чтобы подарить вам улыбку. </a:t>
            </a:r>
            <a:r>
              <a:rPr kumimoji="0" lang="ru-RU" sz="200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Подарите им свою…</a:t>
            </a:r>
            <a:endParaRPr kumimoji="0" lang="ru-RU" sz="2000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4" grpId="0"/>
      <p:bldP spid="15" grpId="0"/>
      <p:bldP spid="17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2017 - 2018\ОРКСЭ\смысл жизни\216677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33842"/>
            <a:ext cx="8784976" cy="658872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476672"/>
            <a:ext cx="63470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Вместо </a:t>
            </a:r>
            <a:br>
              <a:rPr lang="ru-RU" dirty="0" smtClean="0"/>
            </a:br>
            <a:r>
              <a:rPr lang="ru-RU" dirty="0" smtClean="0"/>
              <a:t>заключения…</a:t>
            </a:r>
            <a:endParaRPr lang="ru-RU" dirty="0"/>
          </a:p>
        </p:txBody>
      </p:sp>
      <p:pic>
        <p:nvPicPr>
          <p:cNvPr id="6146" name="Picture 2" descr="C:\Users\Светлана\Desktop\2017 - 2018\ОРКСЭ\смысл жизн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 l="2456" r="1742"/>
          <a:stretch>
            <a:fillRect/>
          </a:stretch>
        </p:blipFill>
        <p:spPr bwMode="auto">
          <a:xfrm>
            <a:off x="5148064" y="332656"/>
            <a:ext cx="3643396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1043608" y="2996952"/>
            <a:ext cx="6408712" cy="20162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тогда в ответ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окружающий мир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улыбнётся ВАМ!</a:t>
            </a:r>
            <a:endParaRPr kumimoji="0" lang="ru-RU" sz="4800" b="1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2017-2018\ОДНКНР\к уроку\1292507544468896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8983" y="980727"/>
            <a:ext cx="8613497" cy="5736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</a:rPr>
              <a:t>Каким бы ни был Ваш мир – </a:t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chemeClr val="bg1"/>
                </a:solidFill>
              </a:rPr>
              <a:t>Пусть он будет более солнечным: красивым, тёплым, уютным…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pic>
        <p:nvPicPr>
          <p:cNvPr id="7" name="Песня_о_Доброте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screen"/>
          <a:stretch>
            <a:fillRect/>
          </a:stretch>
        </p:blipFill>
        <p:spPr>
          <a:xfrm>
            <a:off x="539552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1000</Words>
  <Application>Microsoft Office PowerPoint</Application>
  <PresentationFormat>Экран (4:3)</PresentationFormat>
  <Paragraphs>98</Paragraphs>
  <Slides>11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Вполголоса о  ГЛАВНОМ…</vt:lpstr>
      <vt:lpstr>Поиск  смысла жизни</vt:lpstr>
      <vt:lpstr>Философия жизни</vt:lpstr>
      <vt:lpstr>Философия жизни</vt:lpstr>
      <vt:lpstr>Мысли вслух</vt:lpstr>
      <vt:lpstr>Свет улыбки </vt:lpstr>
      <vt:lpstr>Свет улыбки </vt:lpstr>
      <vt:lpstr>Вместо  заключения…</vt:lpstr>
      <vt:lpstr>Каким бы ни был Ваш мир –  Пусть он будет более солнечным: красивым, тёплым, уютным…</vt:lpstr>
      <vt:lpstr>Удачи вам в поиске ПРЕКРАСНОГО! Мира в душе и с окружающими!</vt:lpstr>
      <vt:lpstr>Литература:  1. Лопатина А., Скребцова М. Вершины мудрости: 50 уроков о смысле жизни (Для занятий с детьми среднего и старшего школьного возраста) / А.Лопатина, М.Скребцова – М.: Амрита-Русь, 2006. – 214 с.: ил. – (Серия «Образование и творчество). 2. Современная духовная поэзия (на выбор учащихся)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Вполголоса о ГЛАВНОМ…</dc:title>
  <dc:creator>Светлана</dc:creator>
  <cp:lastModifiedBy>Usser</cp:lastModifiedBy>
  <cp:revision>58</cp:revision>
  <dcterms:created xsi:type="dcterms:W3CDTF">2018-01-31T14:15:27Z</dcterms:created>
  <dcterms:modified xsi:type="dcterms:W3CDTF">2018-03-30T04:05:51Z</dcterms:modified>
</cp:coreProperties>
</file>