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422C16"/>
    <a:srgbClr val="0C788E"/>
    <a:srgbClr val="006666"/>
    <a:srgbClr val="0099CC"/>
    <a:srgbClr val="3366CC"/>
    <a:srgbClr val="660033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23" autoAdjust="0"/>
    <p:restoredTop sz="94652" autoAdjust="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98B0C1-D8BC-456F-A724-117496E0C90A}" type="datetimeFigureOut">
              <a:rPr lang="ru-RU"/>
              <a:pPr/>
              <a:t>21.07.2018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67A84F-BFD4-402E-8D6D-BA4817ACF5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C94B5A-9FCD-48E5-AE6D-8AD798584A94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7EA4D-2616-4BFC-8D8D-57F4F73215C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8C03C0-536D-40A1-BC07-E136B6C2F366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FAAD2-6DAB-4F3F-81B2-A39282BD16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7F191-6222-4B40-AD7A-544BF1CA469A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BA7F-54C0-44E4-A847-6CA36CD02A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86BA5-EFB8-4895-9DD7-E881C618E309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DBB0D-756E-4182-AD37-23FFC2438B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551A38-0356-42E9-A344-0B77FC4CFA6B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339C0-93B2-4F50-BDEF-683B9A5B9D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FD1AF-B5E5-4407-BF6F-2C1B821DCCD0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925FF-B640-48B9-AF66-115B9FF818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D787CB-4418-46F2-A4E1-BAD697E1E272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E4324-2BC5-4686-9DA9-ACAA60093A0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13055-7263-4921-9EA7-899AC777C504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48F96-9F76-4108-8197-ED569DD6831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D034DA-AC56-448C-A9D1-083B4D856880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A42EB-9331-4E75-A2C3-79975033E8F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D5EB18-533E-4D4E-838B-82DA4A48FB59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71E1-B7F4-4B2B-A176-0568D6FC49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071F90-5940-43D2-B14F-EA59A7D154DA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F563-119B-47E8-B768-5713FB82B1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12AA00D-9C16-4538-B5A2-6A25917AA715}" type="datetime1">
              <a:rPr lang="ru-RU"/>
              <a:pPr/>
              <a:t>21.07.2018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BDCA65-49C0-4D05-ADBB-3BF63BEF63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827088" y="1557338"/>
            <a:ext cx="771525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Утренняя зарядка – залог хорошего дня! </a:t>
            </a:r>
            <a:endParaRPr lang="ru-RU" sz="48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4857752" y="5214950"/>
            <a:ext cx="3929090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spc="560" dirty="0" smtClean="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Подготовила: Ануфриенко О.В.</a:t>
            </a:r>
            <a:endParaRPr lang="ru-RU" sz="2800" kern="10" spc="560" dirty="0">
              <a:ln w="9525">
                <a:solidFill>
                  <a:schemeClr val="folHlink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28389AF-5138-4B54-9012-712ACDEA3147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Для чего нужна утренняя гимнастика?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С помощью утренней гимнастики ребенок, да и взрослый, быстро стряхнет с себя остатки сна и включится в дневной ритм. Она нацелена на то, чтобы переход между сном и бодрствованием сделать мягким и гармоничным.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Утренняя гимнастика позволяет организованно начать день, способствует четкому выполнению режима дня.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 И если превратить зарядку в увлекательную совместную игру с мамой и папой, то это  станет хорошей традицией.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4984</TotalTime>
  <Words>91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Diseño predeterminado</vt:lpstr>
      <vt:lpstr>Слайд 1</vt:lpstr>
      <vt:lpstr>Для чего нужна утренняя гимнастика?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Аня</cp:lastModifiedBy>
  <cp:revision>734</cp:revision>
  <dcterms:created xsi:type="dcterms:W3CDTF">2010-05-23T14:28:12Z</dcterms:created>
  <dcterms:modified xsi:type="dcterms:W3CDTF">2018-07-21T19:23:59Z</dcterms:modified>
</cp:coreProperties>
</file>