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0" r:id="rId18"/>
    <p:sldId id="271" r:id="rId19"/>
    <p:sldId id="272" r:id="rId20"/>
    <p:sldId id="273" r:id="rId21"/>
    <p:sldId id="274" r:id="rId22"/>
    <p:sldId id="276" r:id="rId23"/>
    <p:sldId id="278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D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7E13C7-7988-440A-87E8-D1234EAE7BFD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7B147F-4657-4567-8087-4B732F7FC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Цель:</a:t>
            </a:r>
            <a:r>
              <a:rPr lang="ru-RU" smtClean="0"/>
              <a:t> Расширить и углубить знания детей о великом русском поэте А.С. Пушкине и его творчестве для детей, познакомить детей с творчеством А.С. Пушки­на, фактами его биографии, его стихами, объяснить, почему Алек­сандра Сергеевича Пушкина называют «народный поэт». Развивать у детей интерес и любовь к творче­ству великого поэта, лучшие человеческие качества, которые прису­щи поэту — гордость, патриотизм, честность, доброту. Воспитывать чувство прекрасного, умение ценить и понимать поэзию.</a:t>
            </a:r>
          </a:p>
          <a:p>
            <a:pPr>
              <a:spcBef>
                <a:spcPct val="0"/>
              </a:spcBef>
            </a:pPr>
            <a:r>
              <a:rPr lang="ru-RU" smtClean="0"/>
              <a:t>Воспитывать в детях — на примере А.С. Пушкина, любовь к Родине и свободе, верность друзьям и своим принципам.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71B6B0-5467-43CB-AD13-B2BA97FFB27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70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Отец, </a:t>
            </a:r>
          </a:p>
          <a:p>
            <a:pPr>
              <a:spcBef>
                <a:spcPct val="0"/>
              </a:spcBef>
            </a:pP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Сергей Львович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небогатый помещик, человек образованный, хорошо знал литературу, </a:t>
            </a:r>
          </a:p>
          <a:p>
            <a:pPr>
              <a:spcBef>
                <a:spcPct val="0"/>
              </a:spcBef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был знаком со многими русскими писателями и сам немного писал.</a:t>
            </a:r>
          </a:p>
          <a:p>
            <a:pPr>
              <a:spcBef>
                <a:spcPct val="0"/>
              </a:spcBef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Мать, </a:t>
            </a:r>
          </a:p>
          <a:p>
            <a:pPr>
              <a:spcBef>
                <a:spcPct val="0"/>
              </a:spcBef>
            </a:pP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Надежда Осиповна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приходилась внучкой арапу Петра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впоследствии русскому генералу Ганнибалу.</a:t>
            </a:r>
          </a:p>
          <a:p>
            <a:pPr>
              <a:spcBef>
                <a:spcPct val="0"/>
              </a:spcBef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A76398-561E-484B-92C8-4EDFDBD6302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39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0B04F-DA0E-467C-B234-A74084BED061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BCA4-3E35-4D1B-8F1A-04C60A0AA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44EC8-0871-4A38-B709-F345A9BC62F6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F733-350A-44A7-89A3-092E7BBBB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D5F32-5053-4171-ADE2-5AF1304AE919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205A9-B98F-4ADF-B750-51BFA2742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B4B7-E486-4FDE-90A3-D8518CC388FE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2E7C9-FA68-46AA-AF6B-05B49AF89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44EE-4738-4AE3-B943-C5D9D330B1E8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4336C-8A91-463E-B7F7-EE36A54B5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EF5E7-C67F-4207-B986-45CD66FC440A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77131-1EA9-4A10-A568-0F46CEC17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89BF-8F84-44ED-8039-257F8F78619C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C03B-6D9C-4F6F-8056-EFA55C379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D6FC4-6640-49CA-8E79-CABE93F6A6DF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61E4B-9615-4166-B45A-267A58EC8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F2F9-B130-42F5-9126-D22E955522B4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F3F9-8ACD-4D6F-9E80-8B78C500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BC586-DB93-4B25-8295-7B5BEBDC8409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FFF4-924E-472A-819E-9D7778B20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C3069-EF9D-41CC-B499-464D02F3C441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802F2-B47B-4344-822E-80D98ECB4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D9CC78-F35F-4202-A8DA-1B6AFD747A65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054D0D-5ADD-4898-87E9-4437128BE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20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eshka-i.narod.ru/photo48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ushkin.niv.ru/images/mesta/mesta_12_3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50" y="1071563"/>
            <a:ext cx="7500938" cy="5078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А.С ПУШКИН. ЗНАКОМСТВО.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презентацию подготовили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СТАТКЕВИЧ Е. О 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МАЩАЛГИНА Г.П.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БУДАНЦЕВА О.И.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ГБДОУ  ДЕТСКИЙ САД № 34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СПб 2016</a:t>
            </a:r>
          </a:p>
        </p:txBody>
      </p:sp>
      <p:pic>
        <p:nvPicPr>
          <p:cNvPr id="4" name="Рисунок 3" descr="1475263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14563" y="0"/>
            <a:ext cx="52324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Комната А. С. Пушкина</a:t>
            </a:r>
          </a:p>
        </p:txBody>
      </p:sp>
      <p:pic>
        <p:nvPicPr>
          <p:cNvPr id="6" name="Picture 11" descr="slide0018_image0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57250"/>
            <a:ext cx="370681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slide0018_image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57250"/>
            <a:ext cx="35369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29050" y="3571875"/>
            <a:ext cx="5314950" cy="3046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В каждой комнате – железная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 кровать, комод, конторка,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зеркало, стул, стол для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умывания. На конторке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чернильница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подсвечник со щипцами…»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Bookman Old Style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И.И.Пущин.Записки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  <a:cs typeface="+mn-cs"/>
              </a:rPr>
              <a:t> о Пушкине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ушкин1\pushki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0063"/>
            <a:ext cx="3933825" cy="569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56088" y="1357313"/>
            <a:ext cx="4887912" cy="3786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Лицей заменил Пушкину детство.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Лицей был закончен - детство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прошло. Началась жизнь.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Пушкин переехал в Петербург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поступил в коллегию иностранных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дел в чине коллежского секретаря,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но служба мало интересовала его.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Он увлекался театром, балами, стал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участником разных литературных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обществ, завел много знакомств.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html:file://C:\Documents%20and%20Settings\Admin\Рабочий%20стол\пушкин1\Яндекс.Картинки_%20михайловское3.mht!http://eshka-i.narod.ru/photo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500438"/>
            <a:ext cx="4572000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новое\новое\pushkin_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7188"/>
            <a:ext cx="4281488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62488" y="714375"/>
            <a:ext cx="4481512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Сразу после окончания Лицея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1817 году, и вторично в 1819 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после тяжелой болезни Пушкин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приезжал в имение матери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с.Михайловское Псковской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губернии.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714750"/>
            <a:ext cx="4476750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первые годы по окончании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Лицея им были написаны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стихотворения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«Деревня," "Домовому",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« К Чаадаеву", ода "Вольность",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поэма "Руслан и Людмила".</a:t>
            </a:r>
          </a:p>
        </p:txBody>
      </p:sp>
      <p:pic>
        <p:nvPicPr>
          <p:cNvPr id="7" name="Picture 3" descr="E:\новое\новое\pushkin_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758" y="332656"/>
            <a:ext cx="4281488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428625"/>
            <a:ext cx="77152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 конце июля 1824 года А.С.Пушкин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поселился в родительском имении - Михайловское Псковской губернии. </a:t>
            </a:r>
          </a:p>
        </p:txBody>
      </p:sp>
      <p:pic>
        <p:nvPicPr>
          <p:cNvPr id="3" name="Picture 2" descr="C:\Documents and Settings\Admin\Рабочий стол\Пушкин\pushkin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643063"/>
            <a:ext cx="6786563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19 из 13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327025"/>
            <a:ext cx="5786437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50" y="5000625"/>
            <a:ext cx="74295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 имением своей матери селом Михайловским в Псковской губернии Александр Сергеевич Пушкин был связан на протяжении всей своей зрелой жизни - с 1817 по 1836 г.г.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Тригорское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839913"/>
            <a:ext cx="4232275" cy="276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285750"/>
            <a:ext cx="9144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Утром и днем Пушкин обычно работал, потом уезжал верхом или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уходил в  село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Тригорское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, где жили соседи, с которыми он был хорошо знаком.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4643438"/>
            <a:ext cx="828675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 вечерами, когда за окном выла вьюга, он снова, как в детстве, слушал нянины сказки и песни. Вот как поэт писал брату в письме: «Знаешь ли мои занятия? До обеда  пишу записки, после обеда езжу верхом, вечером слушаю сказки… Что за прелесть эти сказки! Каждая из них поэма!»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ojar1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24876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carevn1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14313"/>
            <a:ext cx="178593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Riba1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214313"/>
            <a:ext cx="24622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arevn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214813"/>
            <a:ext cx="2160587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75" y="4143375"/>
            <a:ext cx="2206625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salt3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13" y="4214813"/>
            <a:ext cx="214471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2214563"/>
            <a:ext cx="91440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E2D5A3"/>
                </a:solidFill>
                <a:latin typeface="Times New Roman" pitchFamily="18" charset="0"/>
              </a:rPr>
              <a:t>Настоящим кладом была для Пушкина каждая сказка его доброй и самобытно талантливой няни Арины Родионовны. "Он все с ней, коли дома", вспоминали дворовые люди с. Михайловского. </a:t>
            </a:r>
          </a:p>
          <a:p>
            <a:pPr algn="ctr"/>
            <a:r>
              <a:rPr lang="ru-RU" sz="2000">
                <a:solidFill>
                  <a:srgbClr val="E2D5A3"/>
                </a:solidFill>
                <a:latin typeface="Times New Roman" pitchFamily="18" charset="0"/>
              </a:rPr>
              <a:t>Многие ее сказки Пушкин использовал впоследствии как сюжеты собственных сказок ( в стихах).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928688"/>
            <a:ext cx="40703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00563" y="1285875"/>
            <a:ext cx="4027487" cy="42783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Чуть более двух лет длилась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ссылка в Михайловское.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Она закончилась в сентябре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1826 года.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Пушкин вернулся в Москву.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мае 1829 г. он посватался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Москве к юной красавице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Наталии Николаевне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Гончаровой. </a:t>
            </a:r>
          </a:p>
        </p:txBody>
      </p:sp>
      <p:pic>
        <p:nvPicPr>
          <p:cNvPr id="4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908720"/>
            <a:ext cx="40703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910064"/>
            <a:ext cx="40703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html:file://C:\Documents%20and%20Settings\Admin\Рабочий%20стол\пушкин1\Яндекс.Картинки_%20кавказ2.mht!http://www.bestphotos.ru/data/media/10/_MG_0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285750"/>
            <a:ext cx="55245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929063"/>
            <a:ext cx="8858250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Не получив определенного ответа от Гончаровой, он без разрешения властей сразу самовольно уехал на Кавказ.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Это путешествие по Военно-Грузинской дороге, яркие впечатления и многочисленные встречи с друзьями,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участие в военных действиях русской армии, взявшей Арзрум, Пушкин описал в автобиографическом произведении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"Путешествие в Арзрум" (1829).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ушкин\boldino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357188"/>
            <a:ext cx="57721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500563"/>
            <a:ext cx="91440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6 мая 1830 г. состоялась. наконец, помолвка Пушкина с Натальей Гончаровой. Отец выделил ему деревеньку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Кистеневку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с 200 душами крестьян, расположенную в Нижегородской губернии, вблизи от отцовского имения с.Болдино. В Болдинскую осень талант Пушкина достиг полного расцвета.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oem_1318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44069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57813" y="1785938"/>
            <a:ext cx="342900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Александр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Сергеевич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Пушкин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9313" y="4286250"/>
            <a:ext cx="2757487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1799-1837</a:t>
            </a:r>
            <a:r>
              <a:rPr lang="ru-RU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новое\новое\boldino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"/>
            <a:ext cx="3697288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43375" y="928688"/>
            <a:ext cx="4572000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это время им были созданы"Повести Белкина", "Маленькие трагедии": "Скупой рыцарь", "Моцарт и Сальери", "Каменный гость", "Пир во время чумы", поэма "Домик в Коломне", закончен весь роман "Евгений Онегин" (кроме письма Онегина), повесть "История села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Горюхина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", "Сказка о попе и работнике его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Балде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", критические статьи, множество стихотворений.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4635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0" y="357188"/>
            <a:ext cx="4572000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18 февраля 1831 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в церкви Вознесения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Господня состоялось его венчание с Н.Н.Гончаровой. Первые месяцы семейной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жизни он провел с женой в Москве, сняв квартиру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на Арбате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285750" y="3811588"/>
            <a:ext cx="4572000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 середины октября 1831 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и уже до конца жизни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Пушкин с семьей живет в Петербурге.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У А.С.Пушкина и Натальи Гончаровой было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четверо детей.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" name="Picture 5" descr="Последняя квартира А.С. Пушкина на Набережной Мойки, 12, в Петербург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571875"/>
            <a:ext cx="4752975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ушкин\dantes_h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57188"/>
            <a:ext cx="3079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Documents and Settings\Admin\Рабочий стол\Пушкин\Duel_of_Pushlin_and_dAnthes_Naumov18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4538" y="3643313"/>
            <a:ext cx="42608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14750" y="857250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начале 1834 г. в Петербурге появился француз барон Дантес. Он влюбился в жену Пушкина и стал за ней ухаживать.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000500"/>
            <a:ext cx="45720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Рабочий стол\пушкин1\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8"/>
            <a:ext cx="5067300" cy="573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7750" y="1785938"/>
            <a:ext cx="45720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Прожив 2 дня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страшных мучениях,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Пушкин скончался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10 февраля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1837 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"Солнце русской поэзии закатилось",- написал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В. Жуковский.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ушкин\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4341813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0" y="285750"/>
            <a:ext cx="4572000" cy="6297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Люблю я Пушкина творенья,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И это вовсе не секрет.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Его поэм, стихотворений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Прекрасней не было и нет!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мальства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его читаем сказки,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них жар души, природы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краски.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Добро цветёт в них, злоба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чахнет.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 них русский дух, в них Русью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пахнет!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38" y="357188"/>
            <a:ext cx="49752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Герб семьи Пушкиных</a:t>
            </a:r>
          </a:p>
        </p:txBody>
      </p:sp>
      <p:pic>
        <p:nvPicPr>
          <p:cNvPr id="5" name="Picture 6" descr="581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196975"/>
            <a:ext cx="57658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usk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8"/>
            <a:ext cx="79200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75" y="5041900"/>
            <a:ext cx="3384550" cy="1816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Мать Пушкина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—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Надежда Осиповна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(1775—1836)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0688" y="5041900"/>
            <a:ext cx="2933700" cy="1816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Отец Пушкина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—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Сергей Львович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(1767—1848)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313" y="357188"/>
            <a:ext cx="7016750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Прадед по матери — африканец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Абрам Петрович Ганнибал </a:t>
            </a:r>
          </a:p>
        </p:txBody>
      </p:sp>
      <p:pic>
        <p:nvPicPr>
          <p:cNvPr id="3" name="Picture 4" descr="48874-m0217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85938"/>
            <a:ext cx="3929062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00563" y="2500313"/>
            <a:ext cx="4303712" cy="3540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"Арап Петра Великого",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абиссинский князек.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Он умер в 1781г.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генерал-аншефом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и Александровским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кавалером,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оставив 7 человек детей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и более 1400 душ.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042-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41052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0_67fa7_4954332e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57188"/>
            <a:ext cx="392906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63" y="5572125"/>
            <a:ext cx="2070100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Брат Лев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1805—1852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43563" y="5572125"/>
            <a:ext cx="2519362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Сестра Ольга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1797—1868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8" y="285750"/>
            <a:ext cx="18542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Детство</a:t>
            </a:r>
          </a:p>
        </p:txBody>
      </p:sp>
      <p:pic>
        <p:nvPicPr>
          <p:cNvPr id="3" name="Рисунок 6" descr="pushkin_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40005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24375" y="2357438"/>
            <a:ext cx="4619625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 июня 1799 года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Москве в дворянской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помещичьей семье Пушкиных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родился мальчик, которому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суждено было стать одним из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величайших поэтов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Admin\Рабочий стол\Пушкин\180px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14375"/>
            <a:ext cx="415925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76738" y="2000250"/>
            <a:ext cx="4767262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12 лет Александр был отвезен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учиться в новое, только что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открывшееся 19 октября 1811 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учебное заведение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Царскосельский Лицей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Петербургом,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место, где располагалась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летняя резиденция русских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императоров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slide0010_image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6000"/>
            <a:ext cx="4338638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313" y="285750"/>
            <a:ext cx="6675437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Императорский Царскосельский Лицей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создан для образования и воспитания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юношества, предназначенного к «важнейшим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частям службы Государственной».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571750"/>
            <a:ext cx="45720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Учебный год 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Царскосельском Лицее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продолжался 11 месяцев,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 августа по 1 июля.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Лицей был закрытым заведением. В течение всего периода обучения воспитанники не имели права покидать пределов Царского Села.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330</TotalTime>
  <Words>980</Words>
  <Application>Microsoft Office PowerPoint</Application>
  <PresentationFormat>Экран (4:3)</PresentationFormat>
  <Paragraphs>170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Book Antiqua</vt:lpstr>
      <vt:lpstr>Bookman Old Style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Windows User</cp:lastModifiedBy>
  <cp:revision>35</cp:revision>
  <dcterms:created xsi:type="dcterms:W3CDTF">2004-12-30T05:06:25Z</dcterms:created>
  <dcterms:modified xsi:type="dcterms:W3CDTF">2016-03-09T13:57:30Z</dcterms:modified>
</cp:coreProperties>
</file>