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98D33-AC4C-4C4E-991C-019D21399A4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E7F15-4E8B-4E56-ADCE-30F8D3B0B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87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928670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ОБУДО «Курский областной центр туризма»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571612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«Адаптация обучающихся первого года обучения по программе «Детский народный календарь»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585789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Остроухова Марина Георгиевна,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педагог дополнительного образования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BJOyi9FZUv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3357562"/>
            <a:ext cx="3571868" cy="2498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Остроухова</dc:creator>
  <cp:lastModifiedBy>Admin</cp:lastModifiedBy>
  <cp:revision>28</cp:revision>
  <dcterms:created xsi:type="dcterms:W3CDTF">2017-08-29T00:36:23Z</dcterms:created>
  <dcterms:modified xsi:type="dcterms:W3CDTF">2018-07-22T18:28:06Z</dcterms:modified>
</cp:coreProperties>
</file>