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322935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577215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400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sz="1400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</a:rPr>
              <a:t>  </a:t>
            </a:r>
          </a:p>
          <a:p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Фон 1 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90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68</cp:revision>
  <dcterms:created xsi:type="dcterms:W3CDTF">2014-07-06T18:18:01Z</dcterms:created>
  <dcterms:modified xsi:type="dcterms:W3CDTF">2018-03-10T02:30:25Z</dcterms:modified>
</cp:coreProperties>
</file>