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Matilda" pitchFamily="2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0.liveinternet.ru/images/attach/d/0/136/129/136129668_lliella_YBrickRd_paper5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img1.liveinternet.ru/images/attach/d/0/136/129/136129675_lliella_YBrickRd_paper12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8A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8A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8A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rgbClr val="8A0000"/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548680"/>
            <a:ext cx="6995120" cy="778098"/>
          </a:xfrm>
        </p:spPr>
        <p:txBody>
          <a:bodyPr/>
          <a:lstStyle/>
          <a:p>
            <a:endParaRPr lang="ru-RU" dirty="0">
              <a:solidFill>
                <a:srgbClr val="8A0000"/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654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322935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rgbClr val="8A0000"/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rgbClr val="8A0000"/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8A0000"/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rgbClr val="8A000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691680" y="590660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8A0000"/>
                </a:solidFill>
                <a:latin typeface="Matilda" pitchFamily="2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rgbClr val="8A0000"/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2151" y="577215"/>
            <a:ext cx="70567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8A0000"/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sz="1400" dirty="0" smtClean="0">
                <a:solidFill>
                  <a:srgbClr val="8A0000"/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sz="1400" dirty="0" smtClean="0">
                <a:solidFill>
                  <a:srgbClr val="8A0000"/>
                </a:solidFill>
                <a:latin typeface="Matilda" pitchFamily="2" charset="0"/>
              </a:rPr>
              <a:t>PowerPoint</a:t>
            </a:r>
            <a:endParaRPr lang="ru-RU" sz="1400" dirty="0" smtClean="0">
              <a:solidFill>
                <a:srgbClr val="8A0000"/>
              </a:solidFill>
              <a:latin typeface="Matilda" pitchFamily="2" charset="0"/>
            </a:endParaRPr>
          </a:p>
          <a:p>
            <a:r>
              <a:rPr lang="ru-RU" sz="1400" dirty="0">
                <a:solidFill>
                  <a:srgbClr val="8A0000"/>
                </a:solidFill>
                <a:latin typeface="Matilda" pitchFamily="2" charset="0"/>
              </a:rPr>
              <a:t>Фон </a:t>
            </a:r>
            <a:r>
              <a:rPr lang="ru-RU" sz="1400" u="sng" dirty="0">
                <a:solidFill>
                  <a:srgbClr val="8A0000"/>
                </a:solidFill>
                <a:latin typeface="Matilda" pitchFamily="2" charset="0"/>
                <a:hlinkClick r:id="rId3"/>
              </a:rPr>
              <a:t>http://img0.liveinternet.ru/images/attach/d/0/136/129/136129668_lliella_YBrickRd_paper5.jpg</a:t>
            </a:r>
            <a:r>
              <a:rPr lang="ru-RU" sz="1400" u="sng" dirty="0">
                <a:solidFill>
                  <a:srgbClr val="8A0000"/>
                </a:solidFill>
                <a:latin typeface="Matilda" pitchFamily="2" charset="0"/>
              </a:rPr>
              <a:t>  </a:t>
            </a:r>
          </a:p>
          <a:p>
            <a:r>
              <a:rPr lang="ru-RU" sz="1400" dirty="0">
                <a:solidFill>
                  <a:srgbClr val="8A0000"/>
                </a:solidFill>
                <a:latin typeface="Matilda" pitchFamily="2" charset="0"/>
              </a:rPr>
              <a:t>Фон 1 </a:t>
            </a:r>
            <a:r>
              <a:rPr lang="ru-RU" sz="1400" u="sng" dirty="0">
                <a:solidFill>
                  <a:srgbClr val="8A0000"/>
                </a:solidFill>
                <a:latin typeface="Matilda" pitchFamily="2" charset="0"/>
                <a:hlinkClick r:id="rId4"/>
              </a:rPr>
              <a:t>http://img1.liveinternet.ru/images/attach/d/0/136/129/136129675_lliella_YBrickRd_paper12.jpg</a:t>
            </a:r>
            <a:r>
              <a:rPr lang="ru-RU" sz="1400" dirty="0">
                <a:solidFill>
                  <a:srgbClr val="8A0000"/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rgbClr val="8A0000"/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90</Words>
  <Application>Microsoft Office PowerPoint</Application>
  <PresentationFormat>Экран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Matilda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Фокина Лидия Петровна</cp:lastModifiedBy>
  <cp:revision>69</cp:revision>
  <dcterms:created xsi:type="dcterms:W3CDTF">2014-07-06T18:18:01Z</dcterms:created>
  <dcterms:modified xsi:type="dcterms:W3CDTF">2018-03-10T02:30:53Z</dcterms:modified>
</cp:coreProperties>
</file>