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8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0" d="100"/>
          <a:sy n="30" d="100"/>
        </p:scale>
        <p:origin x="-277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56AE1-13E6-42A7-986A-E7CA61E9E583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8107B-D5A4-4D05-AF29-5B541E8C0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6B6B5-063E-40F9-BDB7-AD1DD41ECE2C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942DA5-55DB-49C9-9819-1FB2601EFF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  <p:sndAc>
      <p:stSnd>
        <p:snd r:embed="rId1" name="bomb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6B6B5-063E-40F9-BDB7-AD1DD41ECE2C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2DA5-55DB-49C9-9819-1FB2601EFF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  <p:sndAc>
      <p:stSnd>
        <p:snd r:embed="rId1" name="bomb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6B6B5-063E-40F9-BDB7-AD1DD41ECE2C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2DA5-55DB-49C9-9819-1FB2601EFF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  <p:sndAc>
      <p:stSnd>
        <p:snd r:embed="rId1" name="bomb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96B6B5-063E-40F9-BDB7-AD1DD41ECE2C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F942DA5-55DB-49C9-9819-1FB2601EFF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 dir="r"/>
    <p:sndAc>
      <p:stSnd>
        <p:snd r:embed="rId1" name="bomb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6B6B5-063E-40F9-BDB7-AD1DD41ECE2C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2DA5-55DB-49C9-9819-1FB2601EFF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  <p:sndAc>
      <p:stSnd>
        <p:snd r:embed="rId1" name="bomb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6B6B5-063E-40F9-BDB7-AD1DD41ECE2C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2DA5-55DB-49C9-9819-1FB2601EFF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r"/>
    <p:sndAc>
      <p:stSnd>
        <p:snd r:embed="rId1" name="bomb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2DA5-55DB-49C9-9819-1FB2601EFF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6B6B5-063E-40F9-BDB7-AD1DD41ECE2C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  <p:sndAc>
      <p:stSnd>
        <p:snd r:embed="rId1" name="bomb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6B6B5-063E-40F9-BDB7-AD1DD41ECE2C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2DA5-55DB-49C9-9819-1FB2601EFF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 dir="r"/>
    <p:sndAc>
      <p:stSnd>
        <p:snd r:embed="rId1" name="bomb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6B6B5-063E-40F9-BDB7-AD1DD41ECE2C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2DA5-55DB-49C9-9819-1FB2601EFF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  <p:sndAc>
      <p:stSnd>
        <p:snd r:embed="rId1" name="bomb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96B6B5-063E-40F9-BDB7-AD1DD41ECE2C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F942DA5-55DB-49C9-9819-1FB2601EFF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  <p:sndAc>
      <p:stSnd>
        <p:snd r:embed="rId1" name="bomb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6B6B5-063E-40F9-BDB7-AD1DD41ECE2C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942DA5-55DB-49C9-9819-1FB2601EFF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  <p:sndAc>
      <p:stSnd>
        <p:snd r:embed="rId1" name="bomb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496B6B5-063E-40F9-BDB7-AD1DD41ECE2C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F942DA5-55DB-49C9-9819-1FB2601EFF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381" r:id="rId1"/>
    <p:sldLayoutId id="2147484382" r:id="rId2"/>
    <p:sldLayoutId id="2147484383" r:id="rId3"/>
    <p:sldLayoutId id="2147484384" r:id="rId4"/>
    <p:sldLayoutId id="2147484385" r:id="rId5"/>
    <p:sldLayoutId id="2147484386" r:id="rId6"/>
    <p:sldLayoutId id="2147484387" r:id="rId7"/>
    <p:sldLayoutId id="2147484388" r:id="rId8"/>
    <p:sldLayoutId id="2147484389" r:id="rId9"/>
    <p:sldLayoutId id="2147484390" r:id="rId10"/>
    <p:sldLayoutId id="2147484391" r:id="rId11"/>
  </p:sldLayoutIdLst>
  <p:transition>
    <p:wipe dir="r"/>
    <p:sndAc>
      <p:stSnd>
        <p:snd r:embed="rId13" name="bomb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Autor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Deutschlehrerin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Dorfschule</a:t>
            </a:r>
            <a:r>
              <a:rPr lang="en-US" dirty="0" smtClean="0"/>
              <a:t> </a:t>
            </a:r>
            <a:r>
              <a:rPr lang="en-US" dirty="0" err="1" smtClean="0"/>
              <a:t>Golowanovka</a:t>
            </a:r>
            <a:r>
              <a:rPr lang="en-US" dirty="0" smtClean="0"/>
              <a:t> Galina </a:t>
            </a:r>
            <a:r>
              <a:rPr lang="en-US" dirty="0" err="1" smtClean="0"/>
              <a:t>Zhivickaya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entdecke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Welt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smtClean="0"/>
              <a:t>d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Buch</a:t>
            </a:r>
            <a:r>
              <a:rPr lang="en-US" dirty="0" smtClean="0"/>
              <a:t>!</a:t>
            </a:r>
            <a:endParaRPr lang="ru-RU" dirty="0"/>
          </a:p>
        </p:txBody>
      </p:sp>
    </p:spTree>
  </p:cSld>
  <p:clrMapOvr>
    <a:masterClrMapping/>
  </p:clrMapOvr>
  <p:transition>
    <p:wipe dir="r"/>
    <p:sndAc>
      <p:stSnd>
        <p:snd r:embed="rId2" name="bomb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085584" cy="792088"/>
          </a:xfrm>
        </p:spPr>
        <p:txBody>
          <a:bodyPr/>
          <a:lstStyle/>
          <a:p>
            <a:r>
              <a:rPr lang="ru-RU" b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Главные герои произведения</a:t>
            </a:r>
            <a:endParaRPr lang="ru-RU" b="1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95936" y="1052736"/>
            <a:ext cx="4968552" cy="5616624"/>
          </a:xfrm>
        </p:spPr>
        <p:txBody>
          <a:bodyPr>
            <a:noAutofit/>
          </a:bodyPr>
          <a:lstStyle/>
          <a:p>
            <a:r>
              <a:rPr lang="ru-RU" sz="2000" dirty="0" smtClean="0"/>
              <a:t>Маленькой Нелли повело больше: она попала в семью улыбчивой и добродушной </a:t>
            </a:r>
            <a:r>
              <a:rPr lang="ru-RU" sz="2000" dirty="0" err="1" smtClean="0"/>
              <a:t>Альмы</a:t>
            </a:r>
            <a:r>
              <a:rPr lang="ru-RU" sz="2000" dirty="0" smtClean="0"/>
              <a:t>, у которой есть двое собственных детей. Нелли осваивается быстро, </a:t>
            </a:r>
            <a:r>
              <a:rPr lang="ru-RU" sz="2000" dirty="0" err="1" smtClean="0"/>
              <a:t>Штеффи</a:t>
            </a:r>
            <a:r>
              <a:rPr lang="ru-RU" sz="2000" dirty="0" smtClean="0"/>
              <a:t> же приходится много труднее. Местные девочки унижали </a:t>
            </a:r>
            <a:r>
              <a:rPr lang="ru-RU" sz="2000" dirty="0" err="1" smtClean="0"/>
              <a:t>Штеффи</a:t>
            </a:r>
            <a:r>
              <a:rPr lang="ru-RU" sz="2000" dirty="0" smtClean="0"/>
              <a:t>, она лучшая ученица, но не может учиться в городе, так как семья Марты бедная. Но </a:t>
            </a:r>
            <a:r>
              <a:rPr lang="ru-RU" sz="2000" dirty="0" err="1" smtClean="0"/>
              <a:t>Штеффи</a:t>
            </a:r>
            <a:r>
              <a:rPr lang="ru-RU" sz="2000" dirty="0" smtClean="0"/>
              <a:t> беспокоит только одно – как скоро она увидит своих родителей?  Её родители австрийские евреи вынуждены прятаться, когда пришли фашисты, они попадают в тюрьму, их судьба неизвестна, скорее всего их ждёт тоже, что и многих евреев во время второй мировой войны.</a:t>
            </a:r>
            <a:endParaRPr lang="ru-RU" sz="2000" dirty="0"/>
          </a:p>
        </p:txBody>
      </p:sp>
      <p:pic>
        <p:nvPicPr>
          <p:cNvPr id="6" name="Содержимое 5" descr="http://booksonline.com.ua/pic/6/5/0/1/1/img_1.png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9" y="1524000"/>
            <a:ext cx="3240359" cy="3993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  <p:sndAc>
      <p:stSnd>
        <p:snd r:embed="rId2" name="bomb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Самое трудное испытание для девочек  на  острове…</a:t>
            </a:r>
            <a:endParaRPr lang="ru-RU" b="1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4186808" cy="4968552"/>
          </a:xfrm>
        </p:spPr>
        <p:txBody>
          <a:bodyPr/>
          <a:lstStyle/>
          <a:p>
            <a:r>
              <a:rPr lang="ru-RU" dirty="0" err="1" smtClean="0"/>
              <a:t>Штеффи</a:t>
            </a:r>
            <a:r>
              <a:rPr lang="ru-RU" dirty="0" smtClean="0"/>
              <a:t> тяжело переносит отсутствие родителей, дорогих близких людей, к которым она была сильно привязана. Они в чужой стране «На краю Земли», как вначале</a:t>
            </a:r>
          </a:p>
          <a:p>
            <a:r>
              <a:rPr lang="ru-RU" dirty="0" smtClean="0"/>
              <a:t>думает</a:t>
            </a:r>
          </a:p>
          <a:p>
            <a:r>
              <a:rPr lang="ru-RU" dirty="0" err="1" smtClean="0"/>
              <a:t>Штеффи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Содержимое 5" descr="http://booksonline.com.ua/pic/6/5/0/1/1/img_7.pn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4653136"/>
            <a:ext cx="237626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Atto\Desktop\открываю мир книг\7951251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628800"/>
            <a:ext cx="446449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  <p:sndAc>
      <p:stSnd>
        <p:snd r:embed="rId2" name="bomb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16360"/>
          </a:xfrm>
        </p:spPr>
        <p:txBody>
          <a:bodyPr/>
          <a:lstStyle/>
          <a:p>
            <a:r>
              <a:rPr lang="ru-RU" b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Кульминация книги</a:t>
            </a:r>
            <a:endParaRPr lang="ru-RU" b="1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268760"/>
            <a:ext cx="4392488" cy="5184576"/>
          </a:xfrm>
        </p:spPr>
        <p:txBody>
          <a:bodyPr>
            <a:noAutofit/>
          </a:bodyPr>
          <a:lstStyle/>
          <a:p>
            <a:r>
              <a:rPr lang="ru-RU" sz="2000" dirty="0" err="1" smtClean="0"/>
              <a:t>Штеффи</a:t>
            </a:r>
            <a:r>
              <a:rPr lang="ru-RU" sz="2000" dirty="0" smtClean="0"/>
              <a:t> мужественно переносит все испытания, выпавшие на её долю. Она пишет родителям мужественные письма, ни слова не говоря о трудностях, старается учиться очень хорошо.  Со страниц книги веет такой острой тоской, что сразу представляешь себе этот остров в море, обдуваемый со всех сторон ветрами, скудный быт рыбацкой семьи, в которую попала дочь венского врача и оперной дивы, немногословных и скупых на чувства шведов.</a:t>
            </a:r>
          </a:p>
          <a:p>
            <a:endParaRPr lang="ru-RU" sz="2000" dirty="0"/>
          </a:p>
        </p:txBody>
      </p:sp>
      <p:pic>
        <p:nvPicPr>
          <p:cNvPr id="6" name="Содержимое 5" descr="http://img.labirint.ru/images/comments_pic/1531/7_8f507bd0ed9f59a2ca7e10549664cd17_1438074749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772817"/>
            <a:ext cx="4244280" cy="355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  <p:sndAc>
      <p:stSnd>
        <p:snd r:embed="rId2" name="bomb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Кульминация  книги</a:t>
            </a:r>
            <a:endParaRPr lang="ru-RU" b="1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059936" cy="511256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Чтобы как-то облегчить себе жизнь, </a:t>
            </a:r>
            <a:r>
              <a:rPr lang="ru-RU" dirty="0" err="1" smtClean="0"/>
              <a:t>Штеффи</a:t>
            </a:r>
            <a:r>
              <a:rPr lang="ru-RU" dirty="0" smtClean="0"/>
              <a:t> придумывает игру: будто она, потерпевшая кораблекрушение, осталась совершенно одна на необитаемом острове. И эта игра как нельзя лучше передает тоску и одиночество, которые девочка испытывает, живя на этом небольшом острове, в одиноком доме у подножия холма, "на краю земли".</a:t>
            </a:r>
          </a:p>
          <a:p>
            <a:endParaRPr lang="ru-RU" dirty="0"/>
          </a:p>
        </p:txBody>
      </p:sp>
      <p:pic>
        <p:nvPicPr>
          <p:cNvPr id="6" name="Содержимое 5" descr="http://jili-bili.ru/files/knigi/big/106293.jpg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00808"/>
            <a:ext cx="4192910" cy="3410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  <p:sndAc>
      <p:stSnd>
        <p:snd r:embed="rId2" name="bomb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1636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Чему  учит  книга?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268760"/>
            <a:ext cx="4059936" cy="453650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Помощь и поддержка приходят ко всем добрым людям, именно такой и была </a:t>
            </a:r>
            <a:r>
              <a:rPr lang="ru-RU" dirty="0" err="1" smtClean="0"/>
              <a:t>Штеффи</a:t>
            </a:r>
            <a:r>
              <a:rPr lang="ru-RU" dirty="0" smtClean="0"/>
              <a:t>.  Набожная и суровая тетя Марта, замкнутая в своём горе после смерти своей единственной дочери, однажды скажет: «Не позволю обижать мою девочку», указывая на </a:t>
            </a:r>
            <a:r>
              <a:rPr lang="ru-RU" dirty="0" err="1" smtClean="0"/>
              <a:t>Штеффи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Содержимое 5" descr="http://publ.lib.ru/ARCHIVES/T/TOR_Annika/.Online/Glum09O1.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573016"/>
            <a:ext cx="165618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publ.lib.ru/ARCHIVES/T/TOR_Annika/.Online/Otkm11O1.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052736"/>
            <a:ext cx="187220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publ.lib.ru/ARCHIVES/T/TOR_Annika/.Online/Prbl08O1.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3573016"/>
            <a:ext cx="194421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  <p:sndAc>
      <p:stSnd>
        <p:snd r:embed="rId2" name="bomb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/>
          <a:lstStyle/>
          <a:p>
            <a:r>
              <a:rPr lang="ru-RU" b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Чему  учит  книга?</a:t>
            </a:r>
            <a:endParaRPr lang="ru-RU" b="1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1268760"/>
            <a:ext cx="4608512" cy="5328592"/>
          </a:xfrm>
        </p:spPr>
        <p:txBody>
          <a:bodyPr>
            <a:noAutofit/>
          </a:bodyPr>
          <a:lstStyle/>
          <a:p>
            <a:r>
              <a:rPr lang="ru-RU" sz="2000" dirty="0" smtClean="0"/>
              <a:t>Рассказ о событиях Второй мировой войны заставляет читателей задуматься над прошлым, настоящим и будущим – по-настоящему хорошим историческим книгам удается это сделать. Повесть «Остров в море» можно было бы назвать также «Остров в мире», это больше чем история девочки, это взгляд на большой и поначалу чужой мир, куда попадает оторванный от семьи и родины ребенок.  Мир в тревожное и военное время, но и в современном мире есть зло, беспомощность, несправедливость и жестокость.</a:t>
            </a:r>
            <a:endParaRPr lang="ru-RU" sz="2000" dirty="0"/>
          </a:p>
        </p:txBody>
      </p:sp>
      <p:pic>
        <p:nvPicPr>
          <p:cNvPr id="1026" name="Picture 2" descr="C:\Users\Atto\Desktop\работа\DSCN376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988839"/>
            <a:ext cx="4192910" cy="33433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  <p:sndAc>
      <p:stSnd>
        <p:snd r:embed="rId2" name="bomb.wav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Реклама книги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5122912" cy="4683224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 smtClean="0"/>
              <a:t>. А главной темой  этой книги стало то, что составляет, по существу, главную проблему цивилизации: взаимопонимание и сосуществование разных, непохожих друг на друга людей.  Книга написана просто и проникновенно, хорошо переведена, читается с не ослабевающим до последней страницы интересом.  Она понравится российским детям,   умным родителям и педагогам поможет в таком необходимом, тонком и трудном деле, как воспитание гуманного, толерантного отношения, к другим людям. </a:t>
            </a:r>
          </a:p>
          <a:p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http://booksonline.com.ua/pic/6/5/0/1/1/img_9.pn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700809"/>
            <a:ext cx="3240359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  <p:sndAc>
      <p:stSnd>
        <p:snd r:embed="rId2" name="bomb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spc="0" dirty="0" smtClean="0">
                <a:ln/>
                <a:solidFill>
                  <a:schemeClr val="accent3"/>
                </a:solidFill>
                <a:effectLst/>
              </a:rPr>
              <a:t>Используемые страницы интернета</a:t>
            </a:r>
            <a:endParaRPr lang="ru-RU" sz="4000" b="1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>
    <p:wipe dir="r"/>
    <p:sndAc>
      <p:stSnd>
        <p:snd r:embed="rId2" name="bomb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573016"/>
            <a:ext cx="7924800" cy="1371600"/>
          </a:xfrm>
        </p:spPr>
        <p:txBody>
          <a:bodyPr>
            <a:normAutofit/>
          </a:bodyPr>
          <a:lstStyle/>
          <a:p>
            <a:r>
              <a:rPr lang="ru-RU" sz="5400" b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за внимание!</a:t>
            </a:r>
            <a:endParaRPr lang="ru-RU" sz="5400" b="1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83568" y="3140968"/>
            <a:ext cx="7924800" cy="252028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r"/>
    <p:sndAc>
      <p:stSnd>
        <p:snd r:embed="rId2" name="bomb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10074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Es </a:t>
            </a:r>
            <a:r>
              <a:rPr lang="en-US" sz="4000" dirty="0" err="1" smtClean="0"/>
              <a:t>macht</a:t>
            </a:r>
            <a:r>
              <a:rPr lang="en-US" sz="4000" dirty="0" smtClean="0"/>
              <a:t> </a:t>
            </a:r>
            <a:r>
              <a:rPr lang="en-US" sz="4000" dirty="0" err="1" smtClean="0"/>
              <a:t>uns</a:t>
            </a:r>
            <a:r>
              <a:rPr lang="en-US" sz="4000" dirty="0" smtClean="0"/>
              <a:t> </a:t>
            </a:r>
            <a:r>
              <a:rPr lang="en-US" sz="4000" dirty="0" err="1" smtClean="0"/>
              <a:t>klüger</a:t>
            </a:r>
            <a:r>
              <a:rPr lang="en-US" sz="4000" dirty="0" smtClean="0"/>
              <a:t>.</a:t>
            </a:r>
          </a:p>
          <a:p>
            <a:r>
              <a:rPr lang="en-US" sz="4000" dirty="0" smtClean="0"/>
              <a:t>Es </a:t>
            </a:r>
            <a:r>
              <a:rPr lang="en-US" sz="4000" dirty="0" err="1" smtClean="0"/>
              <a:t>ermöglicht</a:t>
            </a:r>
            <a:r>
              <a:rPr lang="en-US" sz="4000" dirty="0" smtClean="0"/>
              <a:t> </a:t>
            </a:r>
            <a:r>
              <a:rPr lang="en-US" sz="4000" dirty="0" err="1" smtClean="0"/>
              <a:t>uns</a:t>
            </a:r>
            <a:r>
              <a:rPr lang="en-US" sz="4000" dirty="0" smtClean="0"/>
              <a:t> </a:t>
            </a:r>
            <a:r>
              <a:rPr lang="en-US" sz="4000" dirty="0" err="1" smtClean="0"/>
              <a:t>viele</a:t>
            </a:r>
            <a:r>
              <a:rPr lang="en-US" sz="4000" dirty="0" smtClean="0"/>
              <a:t> </a:t>
            </a:r>
            <a:r>
              <a:rPr lang="en-US" sz="4000" dirty="0" err="1" smtClean="0"/>
              <a:t>Entdeckungen</a:t>
            </a:r>
            <a:r>
              <a:rPr lang="en-US" sz="4000" dirty="0" smtClean="0"/>
              <a:t>.</a:t>
            </a:r>
          </a:p>
          <a:p>
            <a:r>
              <a:rPr lang="en-US" sz="4000" dirty="0" err="1" smtClean="0"/>
              <a:t>Mit</a:t>
            </a:r>
            <a:r>
              <a:rPr lang="en-US" sz="4000" dirty="0" smtClean="0"/>
              <a:t> </a:t>
            </a:r>
            <a:r>
              <a:rPr lang="en-US" sz="4000" dirty="0" err="1" smtClean="0"/>
              <a:t>dem</a:t>
            </a:r>
            <a:r>
              <a:rPr lang="en-US" sz="4000" dirty="0" smtClean="0"/>
              <a:t> </a:t>
            </a:r>
            <a:r>
              <a:rPr lang="en-US" sz="4000" dirty="0" err="1" smtClean="0"/>
              <a:t>Buch</a:t>
            </a:r>
            <a:r>
              <a:rPr lang="en-US" sz="4000" dirty="0" smtClean="0"/>
              <a:t> </a:t>
            </a:r>
            <a:r>
              <a:rPr lang="en-US" sz="4000" dirty="0" err="1" smtClean="0"/>
              <a:t>ist</a:t>
            </a:r>
            <a:r>
              <a:rPr lang="en-US" sz="4000" dirty="0" smtClean="0"/>
              <a:t> </a:t>
            </a: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nie</a:t>
            </a:r>
            <a:r>
              <a:rPr lang="en-US" sz="4000" dirty="0" smtClean="0"/>
              <a:t> </a:t>
            </a:r>
            <a:r>
              <a:rPr lang="en-US" sz="4000" dirty="0" err="1" smtClean="0"/>
              <a:t>langweilig</a:t>
            </a:r>
            <a:r>
              <a:rPr lang="en-US" sz="4000" dirty="0" smtClean="0"/>
              <a:t>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357322"/>
          </a:xfrm>
        </p:spPr>
        <p:txBody>
          <a:bodyPr>
            <a:normAutofit fontScale="90000"/>
          </a:bodyPr>
          <a:lstStyle/>
          <a:p>
            <a:r>
              <a:rPr spc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Das Buch ist eine der gr</a:t>
            </a:r>
            <a:r>
              <a:rPr lang="en-US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össten</a:t>
            </a:r>
            <a:r>
              <a:rPr lang="en-US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menschlichen</a:t>
            </a:r>
            <a:r>
              <a:rPr lang="en-US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en-US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Erfindungen</a:t>
            </a:r>
            <a:r>
              <a:rPr lang="en-US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  <p:sndAc>
      <p:stSnd>
        <p:snd r:embed="rId2" name="bomb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Время всё дальше отодвигает от нас  события Великой Отечественной войны. Для многих из нас это достаточно далёкая история. Но почему- то  очень многие произведения  поэтов и писателей о войне обладают взрывной силой, жгут душу, пробуждают память. </a:t>
            </a:r>
          </a:p>
          <a:p>
            <a:r>
              <a:rPr lang="ru-RU" dirty="0" smtClean="0"/>
              <a:t>Герои произведений о войне показаны  в моменты величайшего напряжения всех физических и моральных сил, когда проявляется главное в человеке, до поры спрятанное, не бросавшееся в глаза. Проживая с героями их судьбу, мы задумываемся над собственной жизнью, примеряем на себя их поступки.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52128"/>
          </a:xfr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Актуальность темы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r"/>
    <p:sndAc>
      <p:stSnd>
        <p:snd r:embed="rId2" name="bomb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Ведущее место во многих произведениях о войне занимает идея победы, не только над видимым врагом (фашистами), но и над врагом невидимым: злом, жестокостью агрессией. </a:t>
            </a:r>
          </a:p>
          <a:p>
            <a:r>
              <a:rPr lang="ru-RU" dirty="0" smtClean="0"/>
              <a:t>Война ломает судьбы людей, разлучает на долгие годы или навсегда,  заставляет страдать и ненавидеть, лишает надежды и веры. </a:t>
            </a:r>
          </a:p>
          <a:p>
            <a:r>
              <a:rPr lang="ru-RU" dirty="0" smtClean="0"/>
              <a:t>Особенно жестока война к детям, лишая их беспечности, детства, радости, заставляя их рано взрослеть и разделять проблемы взрослых.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ru-RU" b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Что может быть страшнее, чем война?</a:t>
            </a:r>
            <a:endParaRPr lang="ru-RU" b="1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  <p:sndAc>
      <p:stSnd>
        <p:snd r:embed="rId2" name="bomb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96144"/>
          </a:xfrm>
        </p:spPr>
        <p:txBody>
          <a:bodyPr>
            <a:normAutofit/>
          </a:bodyPr>
          <a:lstStyle/>
          <a:p>
            <a:pPr algn="ctr"/>
            <a:r>
              <a:rPr lang="ru-RU" sz="4800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Анника</a:t>
            </a:r>
            <a:r>
              <a:rPr lang="ru-RU" sz="48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Тор</a:t>
            </a:r>
            <a:endParaRPr lang="ru-RU" sz="480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" name="Содержимое 8" descr="C:\Users\Atto\Downloads\294734.pn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988840"/>
            <a:ext cx="655272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  <p:sndAc>
      <p:stSnd>
        <p:snd r:embed="rId2" name="bomb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i="1" dirty="0" err="1" smtClean="0"/>
              <a:t>Анника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Тор-известная</a:t>
            </a:r>
            <a:r>
              <a:rPr lang="ru-RU" sz="2400" i="1" dirty="0" smtClean="0"/>
              <a:t> шведская писательница. Родилась в еврейской семье 2 июля 1950 в городе Гётеборг.    Книги </a:t>
            </a:r>
            <a:r>
              <a:rPr lang="ru-RU" sz="2400" i="1" dirty="0" err="1" smtClean="0"/>
              <a:t>Аннике</a:t>
            </a:r>
            <a:r>
              <a:rPr lang="ru-RU" sz="2400" i="1" dirty="0" smtClean="0"/>
              <a:t> Тор отмечены многочисленными литературными и </a:t>
            </a:r>
            <a:r>
              <a:rPr lang="ru-RU" sz="2400" i="1" dirty="0" err="1" smtClean="0"/>
              <a:t>кинопремиями</a:t>
            </a:r>
            <a:r>
              <a:rPr lang="ru-RU" sz="2400" i="1" dirty="0" smtClean="0"/>
              <a:t>. Она имеет награды как в </a:t>
            </a:r>
            <a:r>
              <a:rPr lang="ru-RU" sz="2400" i="1" dirty="0" err="1" smtClean="0"/>
              <a:t>Щвеции</a:t>
            </a:r>
            <a:r>
              <a:rPr lang="ru-RU" sz="2400" i="1" dirty="0" smtClean="0"/>
              <a:t>, так и за ее пределами: премию </a:t>
            </a:r>
            <a:r>
              <a:rPr lang="ru-RU" sz="2400" i="1" dirty="0" err="1" smtClean="0"/>
              <a:t>Януша</a:t>
            </a:r>
            <a:r>
              <a:rPr lang="ru-RU" sz="2400" i="1" dirty="0" smtClean="0"/>
              <a:t>, Корчака, Шведского союза издателей«Твоя книга- твой выбор» и др.   </a:t>
            </a:r>
          </a:p>
          <a:p>
            <a:r>
              <a:rPr lang="ru-RU" sz="2400" i="1" dirty="0" smtClean="0"/>
              <a:t>  </a:t>
            </a:r>
            <a:r>
              <a:rPr lang="ru-RU" sz="2400" i="1" dirty="0" err="1" smtClean="0"/>
              <a:t>Анника</a:t>
            </a:r>
            <a:r>
              <a:rPr lang="ru-RU" sz="2400" i="1" dirty="0" smtClean="0"/>
              <a:t> Тор дебютировала как писатель в 1996 году книгой «Остров в море». В 1999 году за нее она получила немецкую литературную премию. За десять лет это произведение переведено на десятки языков.   История девочек, начатая в романе «Остров в море» продолжается в книгах «Пруд Белых Лилий», «Глубина моря» и «Открытое море».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44352"/>
          </a:xfr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Об  авторе  произведения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r"/>
    <p:sndAc>
      <p:stSnd>
        <p:snd r:embed="rId2" name="bomb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Повесть шведской писательницы </a:t>
            </a:r>
            <a:r>
              <a:rPr lang="ru-RU" b="1" i="1" dirty="0" err="1" smtClean="0"/>
              <a:t>Аннике</a:t>
            </a:r>
            <a:r>
              <a:rPr lang="ru-RU" b="1" i="1" dirty="0" smtClean="0"/>
              <a:t> Тор-это история девочки из австрийских евреев, которую в годы Второй мировой войны приняла и спасла шведская семья.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Анника  Тор «Остров в море»              </a:t>
            </a:r>
            <a:r>
              <a:rPr lang="ru-RU" b="1" i="1" dirty="0" smtClean="0"/>
              <a:t>            </a:t>
            </a:r>
            <a:endParaRPr lang="ru-RU" dirty="0"/>
          </a:p>
        </p:txBody>
      </p:sp>
      <p:pic>
        <p:nvPicPr>
          <p:cNvPr id="5" name="Рисунок 4" descr="C:\Users\Atto\Downloads\i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284984"/>
            <a:ext cx="424847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  <p:sndAc>
      <p:stSnd>
        <p:snd r:embed="rId2" name="bomb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44352"/>
          </a:xfrm>
        </p:spPr>
        <p:txBody>
          <a:bodyPr/>
          <a:lstStyle/>
          <a:p>
            <a:r>
              <a:rPr lang="ru-RU" b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Краткий сюжет повести</a:t>
            </a:r>
            <a:endParaRPr lang="ru-RU" b="1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Содержимое 4" descr="C:\Users\Atto\Desktop\открываю мир книг\7951284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628800"/>
            <a:ext cx="273630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11560" y="1340768"/>
            <a:ext cx="54006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Рассказ о событиях Второй мировой войны заставляет читателей задуматься над прошлым, настоящим и будущим – по-настоящему хорошим историческим книгам удается это сделать. Повесть «Остров в море» можно было бы назвать также «Остров в мире», это больше чем история девочки из семьи австрийских евреев, которую приняла и спасла шведская семья, это взгляд на большой и поначалу чужой мир, куда попадает оторванный от семьи и родины ребенок.  </a:t>
            </a:r>
            <a:r>
              <a:rPr lang="ru-RU" dirty="0" err="1" smtClean="0"/>
              <a:t>Штеффи</a:t>
            </a:r>
            <a:r>
              <a:rPr lang="ru-RU" dirty="0" smtClean="0"/>
              <a:t> многое непонятно в окружающих ее людях: они не так одеты, у них другая пища, они молятся богу, в которого она не верит, они скупы на слова и чувства. Да и шведы, истовые протестанты, жители рыбацкой деревушки на маленьком острове, не понимают дочку венского врача, не могут представить себе, какой опасности подвергаются ее родители.</a:t>
            </a:r>
            <a:endParaRPr lang="ru-RU" dirty="0"/>
          </a:p>
        </p:txBody>
      </p:sp>
    </p:spTree>
  </p:cSld>
  <p:clrMapOvr>
    <a:masterClrMapping/>
  </p:clrMapOvr>
  <p:transition>
    <p:wipe dir="r"/>
    <p:sndAc>
      <p:stSnd>
        <p:snd r:embed="rId2" name="bomb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Главные герои произведения</a:t>
            </a:r>
            <a:endParaRPr lang="ru-RU" dirty="0">
              <a:solidFill>
                <a:schemeClr val="tx2">
                  <a:lumMod val="75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  <p:pic>
        <p:nvPicPr>
          <p:cNvPr id="7" name="Содержимое 6" descr="http://mm.paikka.ru/wp-content/uploads/2011/04/AnikaTor2_resize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39552" y="1628800"/>
            <a:ext cx="352839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139952" y="1412776"/>
            <a:ext cx="4568184" cy="496855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Дети с табличками на груди собрались на перроне, взрослые выкрикивают их имена и распределяют по семьям. Для Элеоноры и Стефании Штайнер родителей не оказалось, и их отправили плыть на корабле на какой-то далёкий остров в море.  На  </a:t>
            </a:r>
            <a:r>
              <a:rPr lang="ru-RU" dirty="0" err="1" smtClean="0"/>
              <a:t>Штеффи</a:t>
            </a:r>
            <a:r>
              <a:rPr lang="ru-RU" dirty="0" smtClean="0"/>
              <a:t> ложится почти непосильный груз: она должна решать не только собственные проблемы, но и нести ответственность за маленькую сестрёнку Нелли, с которой при том оказывается в разных семьях.</a:t>
            </a:r>
            <a:endParaRPr lang="ru-RU" dirty="0"/>
          </a:p>
        </p:txBody>
      </p:sp>
    </p:spTree>
  </p:cSld>
  <p:clrMapOvr>
    <a:masterClrMapping/>
  </p:clrMapOvr>
  <p:transition>
    <p:wipe dir="r"/>
    <p:sndAc>
      <p:stSnd>
        <p:snd r:embed="rId2" name="bomb.wav"/>
      </p:stSnd>
    </p:sndAc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494</TotalTime>
  <Words>937</Words>
  <Application>Microsoft Office PowerPoint</Application>
  <PresentationFormat>Экран (4:3)</PresentationFormat>
  <Paragraphs>42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Ich entdecke der Welt mit  dem Buch!</vt:lpstr>
      <vt:lpstr>Das Buch ist eine der grössten menschlichen  Erfindungen.</vt:lpstr>
      <vt:lpstr>Актуальность темы</vt:lpstr>
      <vt:lpstr>Что может быть страшнее, чем война?</vt:lpstr>
      <vt:lpstr>Анника Тор</vt:lpstr>
      <vt:lpstr>Об  авторе  произведения</vt:lpstr>
      <vt:lpstr>Анника  Тор «Остров в море»                          </vt:lpstr>
      <vt:lpstr>Краткий сюжет повести</vt:lpstr>
      <vt:lpstr>Главные герои произведения</vt:lpstr>
      <vt:lpstr>Главные герои произведения</vt:lpstr>
      <vt:lpstr>Самое трудное испытание для девочек  на  острове…</vt:lpstr>
      <vt:lpstr>Кульминация книги</vt:lpstr>
      <vt:lpstr>Кульминация  книги</vt:lpstr>
      <vt:lpstr>Чему  учит  книга?</vt:lpstr>
      <vt:lpstr>Чему  учит  книга?</vt:lpstr>
      <vt:lpstr>Реклама книги</vt:lpstr>
      <vt:lpstr>Используемые страницы интернета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Ich entdecke der Welt mit einem Buch!</dc:title>
  <dc:creator>user</dc:creator>
  <cp:lastModifiedBy>Atto</cp:lastModifiedBy>
  <cp:revision>51</cp:revision>
  <dcterms:created xsi:type="dcterms:W3CDTF">2016-03-29T11:59:17Z</dcterms:created>
  <dcterms:modified xsi:type="dcterms:W3CDTF">2016-03-31T20:11:06Z</dcterms:modified>
</cp:coreProperties>
</file>