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a" ContentType="audio/x-ms-wma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sldIdLst>
    <p:sldId id="258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71" autoAdjust="0"/>
  </p:normalViewPr>
  <p:slideViewPr>
    <p:cSldViewPr>
      <p:cViewPr>
        <p:scale>
          <a:sx n="68" d="100"/>
          <a:sy n="68" d="100"/>
        </p:scale>
        <p:origin x="-1482" y="-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DFD69-9B31-47D7-9D3F-EB97C076490B}" type="datetimeFigureOut">
              <a:rPr lang="ru-RU" smtClean="0"/>
              <a:pPr/>
              <a:t>22.07.2018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421A824-D4A7-4F7B-9E61-ED0CB3CA53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DFD69-9B31-47D7-9D3F-EB97C076490B}" type="datetimeFigureOut">
              <a:rPr lang="ru-RU" smtClean="0"/>
              <a:pPr/>
              <a:t>22.07.2018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1A824-D4A7-4F7B-9E61-ED0CB3CA53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DFD69-9B31-47D7-9D3F-EB97C076490B}" type="datetimeFigureOut">
              <a:rPr lang="ru-RU" smtClean="0"/>
              <a:pPr/>
              <a:t>22.07.2018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1A824-D4A7-4F7B-9E61-ED0CB3CA53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DFD69-9B31-47D7-9D3F-EB97C076490B}" type="datetimeFigureOut">
              <a:rPr lang="ru-RU" smtClean="0"/>
              <a:pPr/>
              <a:t>22.07.2018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421A824-D4A7-4F7B-9E61-ED0CB3CA53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DFD69-9B31-47D7-9D3F-EB97C076490B}" type="datetimeFigureOut">
              <a:rPr lang="ru-RU" smtClean="0"/>
              <a:pPr/>
              <a:t>22.07.2018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1A824-D4A7-4F7B-9E61-ED0CB3CA53A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DFD69-9B31-47D7-9D3F-EB97C076490B}" type="datetimeFigureOut">
              <a:rPr lang="ru-RU" smtClean="0"/>
              <a:pPr/>
              <a:t>22.07.2018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1A824-D4A7-4F7B-9E61-ED0CB3CA53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DFD69-9B31-47D7-9D3F-EB97C076490B}" type="datetimeFigureOut">
              <a:rPr lang="ru-RU" smtClean="0"/>
              <a:pPr/>
              <a:t>22.07.2018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4421A824-D4A7-4F7B-9E61-ED0CB3CA53A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DFD69-9B31-47D7-9D3F-EB97C076490B}" type="datetimeFigureOut">
              <a:rPr lang="ru-RU" smtClean="0"/>
              <a:pPr/>
              <a:t>22.07.2018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1A824-D4A7-4F7B-9E61-ED0CB3CA53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DFD69-9B31-47D7-9D3F-EB97C076490B}" type="datetimeFigureOut">
              <a:rPr lang="ru-RU" smtClean="0"/>
              <a:pPr/>
              <a:t>22.07.2018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1A824-D4A7-4F7B-9E61-ED0CB3CA53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DFD69-9B31-47D7-9D3F-EB97C076490B}" type="datetimeFigureOut">
              <a:rPr lang="ru-RU" smtClean="0"/>
              <a:pPr/>
              <a:t>22.07.2018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1A824-D4A7-4F7B-9E61-ED0CB3CA53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DFD69-9B31-47D7-9D3F-EB97C076490B}" type="datetimeFigureOut">
              <a:rPr lang="ru-RU" smtClean="0"/>
              <a:pPr/>
              <a:t>22.07.2018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1A824-D4A7-4F7B-9E61-ED0CB3CA53A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DADFD69-9B31-47D7-9D3F-EB97C076490B}" type="datetimeFigureOut">
              <a:rPr lang="ru-RU" smtClean="0"/>
              <a:pPr/>
              <a:t>22.07.2018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421A824-D4A7-4F7B-9E61-ED0CB3CA53A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ransition>
    <p:wedge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wma"/><Relationship Id="rId1" Type="http://schemas.microsoft.com/office/2007/relationships/media" Target="../media/media1.wma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9May_3.jpg"/>
          <p:cNvPicPr>
            <a:picLocks noChangeAspect="1"/>
          </p:cNvPicPr>
          <p:nvPr/>
        </p:nvPicPr>
        <p:blipFill>
          <a:blip r:embed="rId4" cstate="print"/>
          <a:srcRect l="781" t="3125" r="1562" b="3125"/>
          <a:stretch>
            <a:fillRect/>
          </a:stretch>
        </p:blipFill>
        <p:spPr>
          <a:xfrm>
            <a:off x="0" y="468608"/>
            <a:ext cx="9171813" cy="638939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214546" y="0"/>
            <a:ext cx="44740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u="sng" dirty="0" smtClean="0">
                <a:solidFill>
                  <a:srgbClr val="002060"/>
                </a:solidFill>
              </a:rPr>
              <a:t>ОБУДО «Курский областной центр туризма»</a:t>
            </a:r>
            <a:endParaRPr lang="ru-RU" b="1" u="sng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14414" y="2071678"/>
            <a:ext cx="5214974" cy="221599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j-lt"/>
              </a:rPr>
              <a:t>Памятники </a:t>
            </a:r>
          </a:p>
          <a:p>
            <a:pPr algn="ctr"/>
            <a:r>
              <a:rPr lang="ru-RU" sz="40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j-lt"/>
              </a:rPr>
              <a:t>ратной славы </a:t>
            </a:r>
            <a:r>
              <a:rPr lang="ru-RU" sz="44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j-lt"/>
              </a:rPr>
              <a:t> </a:t>
            </a:r>
          </a:p>
          <a:p>
            <a:pPr algn="ctr"/>
            <a:r>
              <a:rPr lang="ru-RU" sz="54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j-lt"/>
              </a:rPr>
              <a:t>ГЕРОЯМ</a:t>
            </a:r>
            <a:endParaRPr lang="ru-RU" sz="5400" b="1" i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85852" y="5214950"/>
            <a:ext cx="33575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002060"/>
                </a:solidFill>
              </a:rPr>
              <a:t>Детское объединение «Нафаня»</a:t>
            </a:r>
          </a:p>
          <a:p>
            <a:r>
              <a:rPr lang="ru-RU" sz="1600" b="1" dirty="0" smtClean="0">
                <a:solidFill>
                  <a:srgbClr val="002060"/>
                </a:solidFill>
              </a:rPr>
              <a:t>Руководитель: Остроухова М.Г</a:t>
            </a:r>
            <a:endParaRPr lang="ru-RU" sz="1600" b="1" dirty="0">
              <a:solidFill>
                <a:srgbClr val="002060"/>
              </a:solidFill>
            </a:endParaRPr>
          </a:p>
        </p:txBody>
      </p:sp>
      <p:pic>
        <p:nvPicPr>
          <p:cNvPr id="5" name="Ot_geroev_bylykh_vremen_ne_ostalos_poroj_imen_iz_kf_Oficery_(mp3co.co)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489671" y="6169910"/>
            <a:ext cx="609600" cy="60960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664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486</TotalTime>
  <Words>20</Words>
  <Application>Microsoft Office PowerPoint</Application>
  <PresentationFormat>Экран (4:3)</PresentationFormat>
  <Paragraphs>6</Paragraphs>
  <Slides>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Трек</vt:lpstr>
      <vt:lpstr>Презентация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Марина Остроухова</dc:creator>
  <cp:lastModifiedBy>Admin</cp:lastModifiedBy>
  <cp:revision>49</cp:revision>
  <dcterms:created xsi:type="dcterms:W3CDTF">2018-02-05T21:33:36Z</dcterms:created>
  <dcterms:modified xsi:type="dcterms:W3CDTF">2018-07-22T18:11:42Z</dcterms:modified>
</cp:coreProperties>
</file>