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1" r:id="rId8"/>
    <p:sldId id="264" r:id="rId9"/>
    <p:sldId id="257" r:id="rId10"/>
    <p:sldId id="265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415" autoAdjust="0"/>
  </p:normalViewPr>
  <p:slideViewPr>
    <p:cSldViewPr>
      <p:cViewPr varScale="1">
        <p:scale>
          <a:sx n="90" d="100"/>
          <a:sy n="90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6CA4-D076-41F4-93C8-D51563D94EF5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61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C6CA4-D076-41F4-93C8-D51563D94EF5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23B35-2892-467A-9D4E-66146ABC67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204864"/>
            <a:ext cx="7772400" cy="2187675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r>
              <a:rPr lang="ru-RU" sz="5400" b="1" i="1" dirty="0" smtClean="0">
                <a:solidFill>
                  <a:srgbClr val="FF0000"/>
                </a:solidFill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r>
              <a:rPr lang="ru-RU" sz="2700" i="1" dirty="0" smtClean="0"/>
              <a:t>МБДОУ «Детский сад «Радуга» р. п. Базарный Карабулак Саратовской области»</a:t>
            </a:r>
            <a:br>
              <a:rPr lang="ru-RU" sz="2700" i="1" dirty="0" smtClean="0"/>
            </a:br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i="1" dirty="0" smtClean="0">
                <a:solidFill>
                  <a:srgbClr val="002060"/>
                </a:solidFill>
              </a:rPr>
              <a:t>Проект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«Какой он, сахар?»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старшая группа.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5400" b="1" i="1" dirty="0" smtClean="0">
                <a:solidFill>
                  <a:srgbClr val="FF0000"/>
                </a:solidFill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r>
              <a:rPr lang="ru-RU" sz="5400" b="1" i="1" dirty="0" smtClean="0">
                <a:solidFill>
                  <a:srgbClr val="FF0000"/>
                </a:solidFill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r>
              <a:rPr lang="ru-RU" sz="5400" b="1" i="1" dirty="0" smtClean="0">
                <a:solidFill>
                  <a:srgbClr val="FF0000"/>
                </a:solidFill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r>
              <a:rPr lang="ru-RU" sz="5400" b="1" i="1" dirty="0" smtClean="0">
                <a:solidFill>
                  <a:srgbClr val="FF0000"/>
                </a:solidFill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517232"/>
            <a:ext cx="5040560" cy="11521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Воспитатель: </a:t>
            </a:r>
            <a:r>
              <a:rPr lang="ru-RU" sz="2400" dirty="0" err="1" smtClean="0">
                <a:solidFill>
                  <a:schemeClr val="tx1"/>
                </a:solidFill>
              </a:rPr>
              <a:t>Былинкина</a:t>
            </a:r>
            <a:r>
              <a:rPr lang="ru-RU" sz="2400" dirty="0" smtClean="0">
                <a:solidFill>
                  <a:schemeClr val="tx1"/>
                </a:solidFill>
              </a:rPr>
              <a:t> Е.А.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" name="Picture 4" descr="Вопросительный Знак, Концепция, Уайт, Войдите, Символ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789712">
            <a:off x="253276" y="1816264"/>
            <a:ext cx="695260" cy="881315"/>
          </a:xfrm>
          <a:prstGeom prst="rect">
            <a:avLst/>
          </a:prstGeom>
          <a:noFill/>
        </p:spPr>
      </p:pic>
      <p:pic>
        <p:nvPicPr>
          <p:cNvPr id="7" name="Picture 4" descr="Вопросительный Знак, Концепция, Уайт, Войдите, Символ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02981">
            <a:off x="374463" y="3397528"/>
            <a:ext cx="761039" cy="964697"/>
          </a:xfrm>
          <a:prstGeom prst="rect">
            <a:avLst/>
          </a:prstGeom>
          <a:noFill/>
        </p:spPr>
      </p:pic>
      <p:pic>
        <p:nvPicPr>
          <p:cNvPr id="8" name="Picture 4" descr="Вопросительный Знак, Концепция, Уайт, Войдите, Символ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789712">
            <a:off x="174376" y="4829902"/>
            <a:ext cx="695260" cy="881315"/>
          </a:xfrm>
          <a:prstGeom prst="rect">
            <a:avLst/>
          </a:prstGeom>
          <a:noFill/>
        </p:spPr>
      </p:pic>
      <p:pic>
        <p:nvPicPr>
          <p:cNvPr id="10244" name="Picture 4" descr="https://avatanplus.com/files/resources/original/5774d267de27a155a055e5e6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3501008"/>
            <a:ext cx="3312368" cy="4353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55576" y="1556792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 smtClean="0">
              <a:latin typeface="Arial" charset="0"/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2636912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1700808"/>
            <a:ext cx="3096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403648" y="188640"/>
            <a:ext cx="6061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Делаем цветной сахар – рафинад.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user\Desktop\сахар\SAM_476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836712"/>
            <a:ext cx="4536504" cy="3024336"/>
          </a:xfrm>
          <a:prstGeom prst="rect">
            <a:avLst/>
          </a:prstGeom>
          <a:noFill/>
        </p:spPr>
      </p:pic>
      <p:pic>
        <p:nvPicPr>
          <p:cNvPr id="2052" name="Picture 4" descr="C:\Users\user\Desktop\сахар\SAM_47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54373" y="3140968"/>
            <a:ext cx="4010115" cy="3545582"/>
          </a:xfrm>
          <a:prstGeom prst="rect">
            <a:avLst/>
          </a:prstGeom>
          <a:noFill/>
        </p:spPr>
      </p:pic>
      <p:pic>
        <p:nvPicPr>
          <p:cNvPr id="2053" name="Picture 5" descr="C:\Users\user\Desktop\сахар\SAM_477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15616" y="4653136"/>
            <a:ext cx="2592288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273050"/>
            <a:ext cx="8258204" cy="585311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900igr.net/up/datas/204239/0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273050"/>
            <a:ext cx="8258204" cy="585311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Дети узнали из чего получают сахар; </a:t>
            </a:r>
          </a:p>
          <a:p>
            <a:r>
              <a:rPr lang="ru-RU" dirty="0" smtClean="0"/>
              <a:t>Опытным путём изучили такие свойства сахара, как сыпучесть, растворимость, плавление.</a:t>
            </a:r>
          </a:p>
          <a:p>
            <a:r>
              <a:rPr lang="ru-RU" dirty="0" smtClean="0"/>
              <a:t>Узнали о пользе и вреде сахара.</a:t>
            </a:r>
          </a:p>
          <a:p>
            <a:r>
              <a:rPr lang="ru-RU" dirty="0" smtClean="0"/>
              <a:t>Научились делать цветной рафинад, используя натуральные красители.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620688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результате реализации проекта: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273051"/>
            <a:ext cx="8291264" cy="121173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Цель: Познакомить со свойствами сахара, формировать у детей исследовательские навыки.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648072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dirty="0" smtClean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Тип проекта: исследовательский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Краткосрочный,  1неделя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Участники проекта: воспитанники старшей группы, воспитатели, родители.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этап: создать информационно – методическое обеспечение проекта.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этап: реализация проекта.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этап: Презентация проекта на мастер – классе педагогов ДОУ.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7" name="Рисунок 6" descr="http://pluspng.com/img-png/sugar-cube-png-transparent-image-2850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38775" y="4448176"/>
            <a:ext cx="3705225" cy="2409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чего состоит сахар?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331640" y="5301208"/>
            <a:ext cx="7283152" cy="1040979"/>
          </a:xfrm>
        </p:spPr>
        <p:txBody>
          <a:bodyPr/>
          <a:lstStyle/>
          <a:p>
            <a:r>
              <a:rPr lang="ru-RU" dirty="0" smtClean="0"/>
              <a:t>Вывод: Сахар состоит из кристалликов.</a:t>
            </a:r>
            <a:endParaRPr lang="ru-RU" dirty="0"/>
          </a:p>
        </p:txBody>
      </p:sp>
      <p:pic>
        <p:nvPicPr>
          <p:cNvPr id="1026" name="Picture 2" descr="C:\Users\user\Desktop\SAM_469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1340768"/>
            <a:ext cx="5904656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584176"/>
          </a:xfrm>
        </p:spPr>
        <p:txBody>
          <a:bodyPr>
            <a:normAutofit/>
          </a:bodyPr>
          <a:lstStyle/>
          <a:p>
            <a:pPr>
              <a:tabLst>
                <a:tab pos="457200" algn="l"/>
              </a:tabLst>
            </a:pPr>
            <a:r>
              <a:rPr lang="ru-RU" sz="2800" dirty="0" smtClean="0">
                <a:solidFill>
                  <a:schemeClr val="tx2"/>
                </a:solidFill>
              </a:rPr>
              <a:t/>
            </a:r>
            <a:br>
              <a:rPr lang="ru-RU" sz="2800" dirty="0" smtClean="0">
                <a:solidFill>
                  <a:schemeClr val="tx2"/>
                </a:solidFill>
              </a:rPr>
            </a:br>
            <a:endParaRPr lang="ru-RU" sz="27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1886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делают сахар 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5" y="908720"/>
            <a:ext cx="8784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Сахар получают из сахарной свеклы. Она светлая и очень сладкая. Свёклу очищают и </a:t>
            </a:r>
          </a:p>
          <a:p>
            <a:r>
              <a:rPr lang="ru-RU" dirty="0" smtClean="0"/>
              <a:t>Измельчают в стружку. Из стружки выделяют сок, который уваривают до тех пор, пока он не загустеет. Из получившегося сиропа выделяют кристаллики – это сахарный песок.</a:t>
            </a:r>
            <a:endParaRPr lang="ru-RU" dirty="0"/>
          </a:p>
        </p:txBody>
      </p:sp>
      <p:pic>
        <p:nvPicPr>
          <p:cNvPr id="1027" name="Picture 3" descr="C:\Users\user\Desktop\сахар\SAM_47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5" y="1988840"/>
            <a:ext cx="7704857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Может ли сахар быть невидимым?</a:t>
            </a:r>
            <a:br>
              <a:rPr lang="ru-RU" dirty="0" smtClean="0"/>
            </a:br>
            <a:r>
              <a:rPr lang="ru-RU" dirty="0" smtClean="0"/>
              <a:t>Как это проверить?</a:t>
            </a:r>
            <a:endParaRPr lang="ru-RU" dirty="0"/>
          </a:p>
        </p:txBody>
      </p:sp>
      <p:pic>
        <p:nvPicPr>
          <p:cNvPr id="2050" name="Picture 2" descr="C:\Users\user\Desktop\SAM_47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12776"/>
            <a:ext cx="4176464" cy="3096344"/>
          </a:xfrm>
          <a:prstGeom prst="rect">
            <a:avLst/>
          </a:prstGeom>
          <a:noFill/>
        </p:spPr>
      </p:pic>
      <p:pic>
        <p:nvPicPr>
          <p:cNvPr id="5" name="Содержимое 4" descr="https://ds02.infourok.ru/uploads/ex/1188/0008897f-c87d87ca/img18.jpg"/>
          <p:cNvPicPr>
            <a:picLocks noGrp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1412776"/>
            <a:ext cx="446449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71600" y="5445224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горячей воде сахар растворяется быстрее.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произойдёт с сахаром при нагревании?</a:t>
            </a:r>
            <a:endParaRPr lang="ru-RU" dirty="0"/>
          </a:p>
        </p:txBody>
      </p:sp>
      <p:pic>
        <p:nvPicPr>
          <p:cNvPr id="5" name="Содержимое 4" descr="I:\IMG_20180405_210505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556793"/>
            <a:ext cx="396044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:\IMG_20180405_21083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62174" y="1556792"/>
            <a:ext cx="397026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:\IMG_20180405_21095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576" y="4509120"/>
            <a:ext cx="2952328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freestickers.world/packs/Smeshariki_2018/512/Smeshariki_20189.png"/>
          <p:cNvPicPr>
            <a:picLocks noGrp="1"/>
          </p:cNvPicPr>
          <p:nvPr>
            <p:ph sz="half" idx="2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6056" y="4797152"/>
            <a:ext cx="2736304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эксперимент«Радуга в стакане»</a:t>
            </a:r>
            <a:endParaRPr lang="ru-RU" dirty="0"/>
          </a:p>
        </p:txBody>
      </p:sp>
      <p:pic>
        <p:nvPicPr>
          <p:cNvPr id="2050" name="Picture 2" descr="C:\Users\user\Desktop\SAM_47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9992" y="1268760"/>
            <a:ext cx="4038600" cy="3028950"/>
          </a:xfrm>
          <a:prstGeom prst="rect">
            <a:avLst/>
          </a:prstGeom>
          <a:noFill/>
        </p:spPr>
      </p:pic>
      <p:pic>
        <p:nvPicPr>
          <p:cNvPr id="2052" name="Picture 4" descr="C:\Users\user\Desktop\SAM_47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340768"/>
            <a:ext cx="4038600" cy="30289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3528" y="4797152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В первую ёмкость положить 1 ложку сахара, во вторую – 2 ложки сахара; в третью – 3; в четвёртую – 4. Затем в каждую банку добавить по 3 ложки воды, перемешать, добавить краситель. Аккуратно шприцём наливать жидкость в стакан, начиная с четвёртой ёмкости.</a:t>
            </a:r>
          </a:p>
          <a:p>
            <a:r>
              <a:rPr lang="ru-RU" dirty="0" smtClean="0"/>
              <a:t>Вывод: Жидкость получается разной плотности, поэтому она не смешивается.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Можно ли рисовать сахаром?</a:t>
            </a:r>
            <a:endParaRPr lang="ru-RU" dirty="0"/>
          </a:p>
        </p:txBody>
      </p:sp>
      <p:pic>
        <p:nvPicPr>
          <p:cNvPr id="1027" name="Picture 3" descr="C:\Users\user\Desktop\SAM_47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196752"/>
            <a:ext cx="3142500" cy="2880000"/>
          </a:xfrm>
          <a:prstGeom prst="rect">
            <a:avLst/>
          </a:prstGeom>
          <a:noFill/>
        </p:spPr>
      </p:pic>
      <p:pic>
        <p:nvPicPr>
          <p:cNvPr id="1028" name="Picture 4" descr="C:\Users\user\Desktop\SAM_47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1268760"/>
            <a:ext cx="3572711" cy="266429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7649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7649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15616" y="5085184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Сахар липнет к рукам. Смешанный с сахаром мел держится на бумаге куда крепче, чем обычный мел. И цвета получаются намного ярче.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273050"/>
            <a:ext cx="8258204" cy="585311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Picture 2" descr="C:\Users\user\Desktop\SAM_47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332656"/>
            <a:ext cx="4536504" cy="3456384"/>
          </a:xfrm>
          <a:prstGeom prst="rect">
            <a:avLst/>
          </a:prstGeom>
          <a:noFill/>
        </p:spPr>
      </p:pic>
      <p:pic>
        <p:nvPicPr>
          <p:cNvPr id="7" name="Picture 5" descr="C:\Users\user\Desktop\SAM_47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3789040"/>
            <a:ext cx="4176464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292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МБДОУ «Детский сад «Радуга» р. п. Базарный Карабулак Саратовской области»   Проект «Какой он, сахар?» старшая группа.     </vt:lpstr>
      <vt:lpstr>Цель: Познакомить со свойствами сахара, формировать у детей исследовательские навыки.</vt:lpstr>
      <vt:lpstr>Из чего состоит сахар?</vt:lpstr>
      <vt:lpstr> </vt:lpstr>
      <vt:lpstr>Может ли сахар быть невидимым? Как это проверить?</vt:lpstr>
      <vt:lpstr>Что произойдёт с сахаром при нагревании?</vt:lpstr>
      <vt:lpstr>эксперимент«Радуга в стакане»</vt:lpstr>
      <vt:lpstr>Можно ли рисовать сахаром?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«ЭКСПЕРИМЕНТИРУЕМ ВМЕСТЕ С ДЕТЬМИ»</dc:title>
  <dc:creator>Татьяна</dc:creator>
  <cp:lastModifiedBy>user</cp:lastModifiedBy>
  <cp:revision>72</cp:revision>
  <dcterms:created xsi:type="dcterms:W3CDTF">2017-05-05T10:22:40Z</dcterms:created>
  <dcterms:modified xsi:type="dcterms:W3CDTF">2018-07-22T09:27:15Z</dcterms:modified>
</cp:coreProperties>
</file>