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17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924B9-57FA-4AA8-8C87-7A19304FA096}" type="datetimeFigureOut">
              <a:rPr lang="ru-RU" smtClean="0"/>
              <a:t>22.07.2018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5E2F4-025C-47ED-808B-16547E0F6F3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924B9-57FA-4AA8-8C87-7A19304FA096}" type="datetimeFigureOut">
              <a:rPr lang="ru-RU" smtClean="0"/>
              <a:t>22.07.2018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5E2F4-025C-47ED-808B-16547E0F6F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924B9-57FA-4AA8-8C87-7A19304FA096}" type="datetimeFigureOut">
              <a:rPr lang="ru-RU" smtClean="0"/>
              <a:t>22.07.2018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5E2F4-025C-47ED-808B-16547E0F6F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924B9-57FA-4AA8-8C87-7A19304FA096}" type="datetimeFigureOut">
              <a:rPr lang="ru-RU" smtClean="0"/>
              <a:t>22.07.2018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5E2F4-025C-47ED-808B-16547E0F6F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924B9-57FA-4AA8-8C87-7A19304FA096}" type="datetimeFigureOut">
              <a:rPr lang="ru-RU" smtClean="0"/>
              <a:t>22.07.2018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5E2F4-025C-47ED-808B-16547E0F6F3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924B9-57FA-4AA8-8C87-7A19304FA096}" type="datetimeFigureOut">
              <a:rPr lang="ru-RU" smtClean="0"/>
              <a:t>22.07.2018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5E2F4-025C-47ED-808B-16547E0F6F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924B9-57FA-4AA8-8C87-7A19304FA096}" type="datetimeFigureOut">
              <a:rPr lang="ru-RU" smtClean="0"/>
              <a:t>22.07.2018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5E2F4-025C-47ED-808B-16547E0F6F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924B9-57FA-4AA8-8C87-7A19304FA096}" type="datetimeFigureOut">
              <a:rPr lang="ru-RU" smtClean="0"/>
              <a:t>22.07.2018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5E2F4-025C-47ED-808B-16547E0F6F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924B9-57FA-4AA8-8C87-7A19304FA096}" type="datetimeFigureOut">
              <a:rPr lang="ru-RU" smtClean="0"/>
              <a:t>22.07.2018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5E2F4-025C-47ED-808B-16547E0F6F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924B9-57FA-4AA8-8C87-7A19304FA096}" type="datetimeFigureOut">
              <a:rPr lang="ru-RU" smtClean="0"/>
              <a:t>22.07.2018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5E2F4-025C-47ED-808B-16547E0F6F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924B9-57FA-4AA8-8C87-7A19304FA096}" type="datetimeFigureOut">
              <a:rPr lang="ru-RU" smtClean="0"/>
              <a:t>22.07.2018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D95E2F4-025C-47ED-808B-16547E0F6F3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B4924B9-57FA-4AA8-8C87-7A19304FA096}" type="datetimeFigureOut">
              <a:rPr lang="ru-RU" smtClean="0"/>
              <a:t>22.07.2018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D95E2F4-025C-47ED-808B-16547E0F6F3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3933056"/>
            <a:ext cx="8103274" cy="1656184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/>
              <a:t>Владимир Натанович</a:t>
            </a:r>
            <a:br>
              <a:rPr lang="ru-RU" sz="5400" dirty="0" smtClean="0"/>
            </a:br>
            <a:r>
              <a:rPr lang="ru-RU" sz="5400" dirty="0" smtClean="0"/>
              <a:t> ВИНОКУР</a:t>
            </a:r>
            <a:endParaRPr lang="ru-RU" sz="5400" dirty="0"/>
          </a:p>
        </p:txBody>
      </p:sp>
      <p:pic>
        <p:nvPicPr>
          <p:cNvPr id="12290" name="Picture 2" descr="https://www.dk-stroitel.ru/wp-content/uploads/2015/10/%D0%92%D0%B8%D0%BD%D0%BE%D0%BA%D1%83%D1%80-520x46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89484" y="188640"/>
            <a:ext cx="4000528" cy="392908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79512" y="5589240"/>
            <a:ext cx="87849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+mj-lt"/>
              </a:rPr>
              <a:t>Ученик  4 класса А   МБОУ «СОШ с углублённым изучением 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+mj-lt"/>
              </a:rPr>
              <a:t> отдельных предметов  №</a:t>
            </a:r>
            <a:r>
              <a:rPr lang="ru-RU" dirty="0" smtClean="0">
                <a:solidFill>
                  <a:srgbClr val="002060"/>
                </a:solidFill>
                <a:latin typeface="+mj-lt"/>
              </a:rPr>
              <a:t>28» </a:t>
            </a:r>
            <a:r>
              <a:rPr lang="ru-RU" dirty="0" err="1" smtClean="0">
                <a:solidFill>
                  <a:srgbClr val="002060"/>
                </a:solidFill>
                <a:latin typeface="+mj-lt"/>
              </a:rPr>
              <a:t>г.Курска</a:t>
            </a:r>
            <a:endParaRPr lang="ru-RU" dirty="0" smtClean="0">
              <a:solidFill>
                <a:srgbClr val="002060"/>
              </a:solidFill>
              <a:latin typeface="+mj-lt"/>
            </a:endParaRP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+mj-lt"/>
              </a:rPr>
              <a:t>Емельянов </a:t>
            </a:r>
            <a:r>
              <a:rPr lang="ru-RU" b="1" dirty="0" smtClean="0">
                <a:solidFill>
                  <a:srgbClr val="002060"/>
                </a:solidFill>
                <a:latin typeface="+mj-lt"/>
              </a:rPr>
              <a:t>Андрей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+mj-lt"/>
              </a:rPr>
              <a:t>Учитель Харламова </a:t>
            </a:r>
            <a:r>
              <a:rPr lang="ru-RU" b="1" smtClean="0">
                <a:solidFill>
                  <a:srgbClr val="002060"/>
                </a:solidFill>
                <a:latin typeface="+mj-lt"/>
              </a:rPr>
              <a:t>Людмила Николаевна</a:t>
            </a:r>
            <a:endParaRPr lang="ru-RU" b="1" dirty="0">
              <a:solidFill>
                <a:srgbClr val="002060"/>
              </a:solidFill>
              <a:latin typeface="+mj-lt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4286256"/>
            <a:ext cx="8229600" cy="2071702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  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  <a:cs typeface="Aharoni" pitchFamily="2" charset="-79"/>
              </a:rPr>
              <a:t>Родился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  <a:cs typeface="Aharoni" pitchFamily="2" charset="-79"/>
              </a:rPr>
              <a:t>31 марта 1948 в Курске в  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  <a:cs typeface="Aharoni" pitchFamily="2" charset="-79"/>
              </a:rPr>
              <a:t>семье строителя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  <a:cs typeface="Aharoni" pitchFamily="2" charset="-79"/>
              </a:rPr>
              <a:t>Натана Львовича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  <a:cs typeface="Aharoni" pitchFamily="2" charset="-79"/>
              </a:rPr>
              <a:t>Винокура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  <a:cs typeface="Aharoni" pitchFamily="2" charset="-79"/>
              </a:rPr>
              <a:t>и учителя русского языка и литературы Анны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  <a:cs typeface="Aharoni" pitchFamily="2" charset="-79"/>
              </a:rPr>
              <a:t>Юльевны. 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Arial Black" pitchFamily="34" charset="0"/>
              <a:cs typeface="Aharoni" pitchFamily="2" charset="-79"/>
            </a:endParaRPr>
          </a:p>
        </p:txBody>
      </p:sp>
      <p:pic>
        <p:nvPicPr>
          <p:cNvPr id="1028" name="Picture 4" descr="Владимир Винокур в детстве и юност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285728"/>
            <a:ext cx="6286500" cy="3810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4500570"/>
            <a:ext cx="8229600" cy="1857388"/>
          </a:xfrm>
        </p:spPr>
        <p:txBody>
          <a:bodyPr>
            <a:noAutofit/>
          </a:bodyPr>
          <a:lstStyle/>
          <a:p>
            <a:r>
              <a:rPr lang="ru-RU" sz="18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 возрасте 14 лет он отправляется на отдых в знаменитый летний лагерь «Артек». Там Владимир принимает участие в международном конкурсе, где исполняет </a:t>
            </a:r>
            <a:r>
              <a:rPr lang="ru-RU" sz="1800" b="1" dirty="0" err="1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Бухенвальдский</a:t>
            </a:r>
            <a:r>
              <a:rPr lang="ru-RU" sz="18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набат. Молодой Винокур выигрывает его. За эту победу он получает золотую медаль, которую ему вручает первый космонавт – Юрий Гагарин. </a:t>
            </a:r>
          </a:p>
        </p:txBody>
      </p:sp>
      <p:pic>
        <p:nvPicPr>
          <p:cNvPr id="15362" name="Picture 2" descr="http://moimir.org/wp-content/uploads/2016/06/0_183618_fc0968f4_ori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571480"/>
            <a:ext cx="8143932" cy="3667145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500042"/>
            <a:ext cx="7786742" cy="1685924"/>
          </a:xfrm>
          <a:ln>
            <a:noFill/>
          </a:ln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В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1963—1967 годах учился в Курском монтажном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техникуме,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занимался на вечернем дирижёрско-хоровом отделении музыкального училища.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Был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призван в армию, служил в ансамбле песни и пляски Московского военного округа в Москве.</a:t>
            </a:r>
          </a:p>
        </p:txBody>
      </p:sp>
      <p:pic>
        <p:nvPicPr>
          <p:cNvPr id="16386" name="Picture 2" descr="Владимир Винокур (слева) в молодост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2357430"/>
            <a:ext cx="6286500" cy="4191001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929322" y="428604"/>
            <a:ext cx="3071834" cy="6000792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1969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году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поступил в ГИТИС. С 1973 по 1975 годы совмещал учёбу с работой в цирке на Цветном бульваре, где исполнял песни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и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познакомился с Юрием Никулиным. На четвёртом курсе главный режиссёр </a:t>
            </a:r>
            <a:r>
              <a:rPr lang="ru-RU" sz="24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Москов-ского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театра оперетты Георгий </a:t>
            </a:r>
            <a:r>
              <a:rPr lang="ru-RU" sz="2400" b="1" dirty="0" err="1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Ансимов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 пригласил Винокура к себе, и тот за два года сыграл там множество ролей.</a:t>
            </a:r>
          </a:p>
        </p:txBody>
      </p:sp>
      <p:pic>
        <p:nvPicPr>
          <p:cNvPr id="17410" name="Picture 2" descr="Владимир Винокур в театр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500042"/>
            <a:ext cx="5643602" cy="542928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4572008"/>
            <a:ext cx="8215370" cy="198278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  Творческая 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биография Владимира Винокура продолжала развиваться. Его песенная карьера началась в 1975 году в популярном коллективе «Самоцветы». Туда его рекомендовал пианист Михаил Банк. Через два года артист стал победителем всероссийского конкурса и задумался о сольной карьере.</a:t>
            </a:r>
          </a:p>
        </p:txBody>
      </p:sp>
      <p:pic>
        <p:nvPicPr>
          <p:cNvPr id="20482" name="Picture 2" descr="016b-15_thumb[2] (486x240, 58Kb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395074"/>
            <a:ext cx="7715304" cy="389118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71472" y="4786322"/>
            <a:ext cx="8115328" cy="1500198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Его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последний песенный проект – дуэт «</a:t>
            </a:r>
            <a:r>
              <a:rPr lang="ru-RU" b="1" dirty="0" err="1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Левчик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и </a:t>
            </a:r>
            <a:r>
              <a:rPr lang="ru-RU" b="1" dirty="0" err="1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Вовчик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». Винокур и </a:t>
            </a:r>
            <a:r>
              <a:rPr lang="ru-RU" b="1" dirty="0" err="1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Лещенко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впервые выступили вместе на юбилее Геннадия Хазанова. С тех пор их певческий тандем пользуется популярностью у публики. Песни Владимира Винокура полюбились зрителям.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5643570" y="1142984"/>
            <a:ext cx="3324220" cy="3000396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 1977 году Владимир перешел работать солистом «</a:t>
            </a:r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Москонцерта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», выступал на крупнейших площадках России, включая Кремлевский дворец. </a:t>
            </a:r>
            <a:b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endParaRPr lang="ru-RU" b="1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pic>
        <p:nvPicPr>
          <p:cNvPr id="19458" name="Picture 2" descr="https://biletmarket.ru/btm-img/event/37490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642918"/>
            <a:ext cx="4788413" cy="4071966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256"/>
            <a:ext cx="7972452" cy="1839907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К концу 70-х артиста начали регулярно приглашать на телевизионные эфиры. Юморист выступал в популярных в то время программах «Вокруг смеха» и «Новогодний аттракцион». Пародии и монологи Владимира Винокура были его визитной карточкой. </a:t>
            </a:r>
          </a:p>
        </p:txBody>
      </p:sp>
      <p:pic>
        <p:nvPicPr>
          <p:cNvPr id="18438" name="Picture 6" descr="http://nash-umor.ru/images/Vinokur/vinokur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500042"/>
            <a:ext cx="4612445" cy="345282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00562" y="500042"/>
            <a:ext cx="4186238" cy="5626121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     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Владимир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Винокур, биография которого начиналась довольно скромно, в 1984 году получает звание Заслуженного артиста РСФСР, а через пять лет, в 1989 году – Народного артиста РСФСР. Также юморист награжден орденом Почета (2000), орденом Дружбы, орденом за заслуги перед Отечеством 3 и 4 степени, а также 8 медалями. В 1998 году на площади звезд у ГЦКЗ «Россия» была заложена звезда имени Владимира Винокура. </a:t>
            </a:r>
          </a:p>
        </p:txBody>
      </p:sp>
      <p:pic>
        <p:nvPicPr>
          <p:cNvPr id="4" name="Picture 2" descr="снежная королева мюзикл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428604"/>
            <a:ext cx="3714776" cy="557216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</TotalTime>
  <Words>325</Words>
  <Application>Microsoft Office PowerPoint</Application>
  <PresentationFormat>Экран (4:3)</PresentationFormat>
  <Paragraphs>14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6" baseType="lpstr">
      <vt:lpstr>Aharoni</vt:lpstr>
      <vt:lpstr>Arial</vt:lpstr>
      <vt:lpstr>Arial Black</vt:lpstr>
      <vt:lpstr>Calibri</vt:lpstr>
      <vt:lpstr>Constantia</vt:lpstr>
      <vt:lpstr>Wingdings 2</vt:lpstr>
      <vt:lpstr>Поток</vt:lpstr>
      <vt:lpstr>Владимир Натанович  ВИНОКУР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Organization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Владимир Натанович  ВИНОКУР</dc:title>
  <dc:creator>User</dc:creator>
  <cp:lastModifiedBy>Пользователь</cp:lastModifiedBy>
  <cp:revision>9</cp:revision>
  <dcterms:created xsi:type="dcterms:W3CDTF">2018-03-22T16:07:21Z</dcterms:created>
  <dcterms:modified xsi:type="dcterms:W3CDTF">2018-07-22T19:04:06Z</dcterms:modified>
</cp:coreProperties>
</file>