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 snapToGrid="0">
      <p:cViewPr varScale="1">
        <p:scale>
          <a:sx n="67" d="100"/>
          <a:sy n="67" d="100"/>
        </p:scale>
        <p:origin x="111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3DB05B1-8D17-47FF-B0A9-A5ED87A15BBA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988FC55-BC00-415F-89C0-576C9A11E27A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34471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B05B1-8D17-47FF-B0A9-A5ED87A15BBA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8FC55-BC00-415F-89C0-576C9A11E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579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B05B1-8D17-47FF-B0A9-A5ED87A15BBA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8FC55-BC00-415F-89C0-576C9A11E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669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B05B1-8D17-47FF-B0A9-A5ED87A15BBA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8FC55-BC00-415F-89C0-576C9A11E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916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3DB05B1-8D17-47FF-B0A9-A5ED87A15BBA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988FC55-BC00-415F-89C0-576C9A11E27A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416767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B05B1-8D17-47FF-B0A9-A5ED87A15BBA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8FC55-BC00-415F-89C0-576C9A11E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129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B05B1-8D17-47FF-B0A9-A5ED87A15BBA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8FC55-BC00-415F-89C0-576C9A11E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748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B05B1-8D17-47FF-B0A9-A5ED87A15BBA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8FC55-BC00-415F-89C0-576C9A11E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342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B05B1-8D17-47FF-B0A9-A5ED87A15BBA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8FC55-BC00-415F-89C0-576C9A11E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17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03DB05B1-8D17-47FF-B0A9-A5ED87A15BBA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988FC55-BC00-415F-89C0-576C9A11E2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89615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extLst mod="1">
    <p:ext uri="{DCECCB84-F9BA-43D5-87BE-67443E8EF086}">
      <p15:sldGuideLst xmlns:p15="http://schemas.microsoft.com/office/powerpoint/2012/main">
        <p15:guide id="4294967295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03DB05B1-8D17-47FF-B0A9-A5ED87A15BBA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988FC55-BC00-415F-89C0-576C9A11E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674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3DB05B1-8D17-47FF-B0A9-A5ED87A15BBA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988FC55-BC00-415F-89C0-576C9A11E27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7493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pos="792">
          <p15:clr>
            <a:srgbClr val="F26B43"/>
          </p15:clr>
        </p15:guide>
        <p15:guide id="4294967295" pos="7200">
          <p15:clr>
            <a:srgbClr val="F26B43"/>
          </p15:clr>
        </p15:guide>
        <p15:guide id="4294967295" orient="horz" pos="400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720">
          <p15:clr>
            <a:srgbClr val="F26B43"/>
          </p15:clr>
        </p15:guide>
        <p15:guide id="4294967295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3003" y="5718591"/>
            <a:ext cx="10178322" cy="1492132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386233" y="352723"/>
            <a:ext cx="892934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Дикие животные</a:t>
            </a:r>
            <a:endParaRPr lang="ru-RU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6910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5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50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47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47" tmFilter="0, 0; 0.125,0.2665; 0.25,0.4; 0.375,0.465; 0.5,0.5;  0.625,0.535; 0.75,0.6; 0.875,0.7335; 1,1">
                                          <p:stCondLst>
                                            <p:cond delay="74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73" tmFilter="0, 0; 0.125,0.2665; 0.25,0.4; 0.375,0.465; 0.5,0.5;  0.625,0.535; 0.75,0.6; 0.875,0.7335; 1,1">
                                          <p:stCondLst>
                                            <p:cond delay="149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85" tmFilter="0, 0; 0.125,0.2665; 0.25,0.4; 0.375,0.465; 0.5,0.5;  0.625,0.535; 0.75,0.6; 0.875,0.7335; 1,1">
                                          <p:stCondLst>
                                            <p:cond delay="186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9">
                                          <p:stCondLst>
                                            <p:cond delay="73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87" decel="50000">
                                          <p:stCondLst>
                                            <p:cond delay="76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9">
                                          <p:stCondLst>
                                            <p:cond delay="14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87" decel="50000">
                                          <p:stCondLst>
                                            <p:cond delay="150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9">
                                          <p:stCondLst>
                                            <p:cond delay="184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87" decel="50000">
                                          <p:stCondLst>
                                            <p:cond delay="18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9">
                                          <p:stCondLst>
                                            <p:cond delay="20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87" decel="50000">
                                          <p:stCondLst>
                                            <p:cond delay="206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1100" y="1659168"/>
            <a:ext cx="7419976" cy="328430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400" dirty="0">
                <a:latin typeface="+mj-lt"/>
              </a:rPr>
              <a:t>Кто по соснам и по елям </a:t>
            </a:r>
            <a:r>
              <a:rPr lang="ru-RU" sz="4400" dirty="0" smtClean="0">
                <a:latin typeface="+mj-lt"/>
              </a:rPr>
              <a:t/>
            </a:r>
            <a:br>
              <a:rPr lang="ru-RU" sz="4400" dirty="0" smtClean="0">
                <a:latin typeface="+mj-lt"/>
              </a:rPr>
            </a:br>
            <a:r>
              <a:rPr lang="ru-RU" sz="4400" dirty="0">
                <a:latin typeface="+mj-lt"/>
              </a:rPr>
              <a:t>Ловко скачет, ветки гнёт, </a:t>
            </a:r>
            <a:r>
              <a:rPr lang="ru-RU" sz="4400" dirty="0" smtClean="0">
                <a:latin typeface="+mj-lt"/>
              </a:rPr>
              <a:t/>
            </a:r>
            <a:br>
              <a:rPr lang="ru-RU" sz="4400" dirty="0" smtClean="0">
                <a:latin typeface="+mj-lt"/>
              </a:rPr>
            </a:br>
            <a:r>
              <a:rPr lang="ru-RU" sz="4400" dirty="0">
                <a:latin typeface="+mj-lt"/>
              </a:rPr>
              <a:t>Видит, шишки где поспели, </a:t>
            </a:r>
            <a:r>
              <a:rPr lang="ru-RU" sz="4400" dirty="0" smtClean="0">
                <a:latin typeface="+mj-lt"/>
              </a:rPr>
              <a:t/>
            </a:r>
            <a:br>
              <a:rPr lang="ru-RU" sz="4400" dirty="0" smtClean="0">
                <a:latin typeface="+mj-lt"/>
              </a:rPr>
            </a:br>
            <a:r>
              <a:rPr lang="ru-RU" sz="4400" dirty="0">
                <a:latin typeface="+mj-lt"/>
              </a:rPr>
              <a:t>И себе в дупло несёт?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8652" y="1397923"/>
            <a:ext cx="2602798" cy="413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262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762" y="219470"/>
            <a:ext cx="8120064" cy="6090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39051" y="617537"/>
            <a:ext cx="10515600" cy="1325563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Белка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968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2028825" y="4572000"/>
            <a:ext cx="876679" cy="87667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3043238" algn="l"/>
              </a:tabLst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575" y="1491143"/>
            <a:ext cx="2552225" cy="52668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57355" y="1958165"/>
            <a:ext cx="7129795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Молодцы, ребята!</a:t>
            </a:r>
            <a:endParaRPr lang="ru-RU" sz="9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2767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4093" y="4154487"/>
            <a:ext cx="8543925" cy="270351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>
                <a:latin typeface="+mj-lt"/>
              </a:rPr>
              <a:t>Зверь мохнатый любит мёд.</a:t>
            </a:r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r>
              <a:rPr lang="ru-RU" dirty="0">
                <a:latin typeface="+mj-lt"/>
              </a:rPr>
              <a:t>Если что-то не поймёт,</a:t>
            </a:r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r>
              <a:rPr lang="ru-RU" dirty="0">
                <a:latin typeface="+mj-lt"/>
              </a:rPr>
              <a:t>Может дико зареветь,</a:t>
            </a:r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r>
              <a:rPr lang="ru-RU" dirty="0">
                <a:latin typeface="+mj-lt"/>
              </a:rPr>
              <a:t>Потому что он </a:t>
            </a:r>
            <a:r>
              <a:rPr lang="ru-RU" dirty="0" smtClean="0">
                <a:latin typeface="+mj-lt"/>
              </a:rPr>
              <a:t>– …</a:t>
            </a:r>
            <a:endParaRPr lang="ru-RU" dirty="0"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575" y="0"/>
            <a:ext cx="2596555" cy="4154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851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887" y="372204"/>
            <a:ext cx="9292044" cy="5823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3288" y="4869655"/>
            <a:ext cx="10515600" cy="1325563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Медведь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1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4013" y="1269999"/>
            <a:ext cx="6376988" cy="478790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>
                <a:latin typeface="+mj-lt"/>
              </a:rPr>
              <a:t>Этот зверь - родня собаке,</a:t>
            </a:r>
            <a:br>
              <a:rPr lang="ru-RU" dirty="0">
                <a:latin typeface="+mj-lt"/>
              </a:rPr>
            </a:br>
            <a:r>
              <a:rPr lang="ru-RU" dirty="0">
                <a:latin typeface="+mj-lt"/>
              </a:rPr>
              <a:t>Его по вою узнает всякий.</a:t>
            </a:r>
            <a:br>
              <a:rPr lang="ru-RU" dirty="0">
                <a:latin typeface="+mj-lt"/>
              </a:rPr>
            </a:br>
            <a:r>
              <a:rPr lang="ru-RU" dirty="0">
                <a:latin typeface="+mj-lt"/>
              </a:rPr>
              <a:t>В охоте, серый, знает толк.</a:t>
            </a:r>
            <a:br>
              <a:rPr lang="ru-RU" dirty="0">
                <a:latin typeface="+mj-lt"/>
              </a:rPr>
            </a:br>
            <a:r>
              <a:rPr lang="ru-RU" dirty="0">
                <a:latin typeface="+mj-lt"/>
              </a:rPr>
              <a:t>Угадали? Это </a:t>
            </a:r>
            <a:r>
              <a:rPr lang="ru-RU" dirty="0" smtClean="0">
                <a:latin typeface="+mj-lt"/>
              </a:rPr>
              <a:t>...</a:t>
            </a:r>
            <a:endParaRPr lang="ru-RU" dirty="0"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426" y="1447006"/>
            <a:ext cx="4769574" cy="4769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965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378" y="225222"/>
            <a:ext cx="10061211" cy="6288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141" y="553835"/>
            <a:ext cx="10178322" cy="1492132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Волк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976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1962" y="779462"/>
            <a:ext cx="7315201" cy="303530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dirty="0">
                <a:latin typeface="+mj-lt"/>
              </a:rPr>
              <a:t>Всех боится он в лесу:</a:t>
            </a:r>
            <a:r>
              <a:rPr lang="ru-RU" sz="4800" dirty="0" smtClean="0">
                <a:latin typeface="+mj-lt"/>
              </a:rPr>
              <a:t/>
            </a:r>
            <a:br>
              <a:rPr lang="ru-RU" sz="4800" dirty="0" smtClean="0">
                <a:latin typeface="+mj-lt"/>
              </a:rPr>
            </a:br>
            <a:r>
              <a:rPr lang="ru-RU" sz="4800" dirty="0">
                <a:latin typeface="+mj-lt"/>
              </a:rPr>
              <a:t>Волка, филина, лису.</a:t>
            </a:r>
            <a:r>
              <a:rPr lang="ru-RU" sz="4800" dirty="0" smtClean="0">
                <a:latin typeface="+mj-lt"/>
              </a:rPr>
              <a:t/>
            </a:r>
            <a:br>
              <a:rPr lang="ru-RU" sz="4800" dirty="0" smtClean="0">
                <a:latin typeface="+mj-lt"/>
              </a:rPr>
            </a:br>
            <a:r>
              <a:rPr lang="ru-RU" sz="4800" dirty="0">
                <a:latin typeface="+mj-lt"/>
              </a:rPr>
              <a:t>Бегает от них, спасаясь,</a:t>
            </a:r>
            <a:r>
              <a:rPr lang="ru-RU" sz="4800" dirty="0" smtClean="0">
                <a:latin typeface="+mj-lt"/>
              </a:rPr>
              <a:t/>
            </a:r>
            <a:br>
              <a:rPr lang="ru-RU" sz="4800" dirty="0" smtClean="0">
                <a:latin typeface="+mj-lt"/>
              </a:rPr>
            </a:br>
            <a:r>
              <a:rPr lang="ru-RU" sz="4800" dirty="0">
                <a:latin typeface="+mj-lt"/>
              </a:rPr>
              <a:t>С длинными </a:t>
            </a:r>
            <a:r>
              <a:rPr lang="ru-RU" sz="4800" dirty="0" smtClean="0">
                <a:latin typeface="+mj-lt"/>
              </a:rPr>
              <a:t>ушами...</a:t>
            </a:r>
            <a:endParaRPr lang="ru-RU" sz="4800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12" y="1966913"/>
            <a:ext cx="4533900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183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440" y="382385"/>
            <a:ext cx="8403861" cy="630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9678" y="596698"/>
            <a:ext cx="10178322" cy="149213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Заяц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809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0897" y="656431"/>
            <a:ext cx="7334250" cy="278685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>
                <a:latin typeface="+mj-lt"/>
              </a:rPr>
              <a:t>Хвост пушистый бережёт</a:t>
            </a:r>
            <a:br>
              <a:rPr lang="ru-RU" dirty="0">
                <a:latin typeface="+mj-lt"/>
              </a:rPr>
            </a:br>
            <a:r>
              <a:rPr lang="ru-RU" dirty="0">
                <a:latin typeface="+mj-lt"/>
              </a:rPr>
              <a:t>И зверюшек  стережёт:</a:t>
            </a:r>
            <a:br>
              <a:rPr lang="ru-RU" dirty="0">
                <a:latin typeface="+mj-lt"/>
              </a:rPr>
            </a:br>
            <a:r>
              <a:rPr lang="ru-RU" dirty="0">
                <a:latin typeface="+mj-lt"/>
              </a:rPr>
              <a:t>Знают, рыжую в лесу –</a:t>
            </a:r>
            <a:br>
              <a:rPr lang="ru-RU" dirty="0">
                <a:latin typeface="+mj-lt"/>
              </a:rPr>
            </a:br>
            <a:r>
              <a:rPr lang="ru-RU" dirty="0">
                <a:latin typeface="+mj-lt"/>
              </a:rPr>
              <a:t>Очень </a:t>
            </a:r>
            <a:r>
              <a:rPr lang="ru-RU" dirty="0" smtClean="0">
                <a:latin typeface="+mj-lt"/>
              </a:rPr>
              <a:t>хитрую</a:t>
            </a:r>
            <a:r>
              <a:rPr lang="ru-RU" b="1" dirty="0" smtClean="0">
                <a:latin typeface="+mj-lt"/>
              </a:rPr>
              <a:t> …</a:t>
            </a:r>
            <a:endParaRPr lang="ru-RU" dirty="0"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3361" y="3090862"/>
            <a:ext cx="2983573" cy="3767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797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75" y="585787"/>
            <a:ext cx="9652000" cy="5429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4063" y="1017587"/>
            <a:ext cx="10515600" cy="1325563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Лиса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177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Другая 6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0E9E29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44</TotalTime>
  <Words>37</Words>
  <Application>Microsoft Office PowerPoint</Application>
  <PresentationFormat>Широкоэкранный</PresentationFormat>
  <Paragraphs>12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Corbel</vt:lpstr>
      <vt:lpstr>Gill Sans MT</vt:lpstr>
      <vt:lpstr>Impact</vt:lpstr>
      <vt:lpstr>Badge</vt:lpstr>
      <vt:lpstr>Презентация PowerPoint</vt:lpstr>
      <vt:lpstr>Зверь мохнатый любит мёд. Если что-то не поймёт, Может дико зареветь, Потому что он – …</vt:lpstr>
      <vt:lpstr>Медведь</vt:lpstr>
      <vt:lpstr>Этот зверь - родня собаке, Его по вою узнает всякий. В охоте, серый, знает толк. Угадали? Это ...</vt:lpstr>
      <vt:lpstr>Волк</vt:lpstr>
      <vt:lpstr>Всех боится он в лесу: Волка, филина, лису. Бегает от них, спасаясь, С длинными ушами...</vt:lpstr>
      <vt:lpstr>Заяц</vt:lpstr>
      <vt:lpstr>Хвост пушистый бережёт И зверюшек  стережёт: Знают, рыжую в лесу – Очень хитрую …</vt:lpstr>
      <vt:lpstr>Лиса</vt:lpstr>
      <vt:lpstr>Кто по соснам и по елям  Ловко скачет, ветки гнёт,  Видит, шишки где поспели,  И себе в дупло несёт?</vt:lpstr>
      <vt:lpstr>Белка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Дикие животные</dc:title>
  <dc:creator>1</dc:creator>
  <cp:lastModifiedBy>1</cp:lastModifiedBy>
  <cp:revision>6</cp:revision>
  <dcterms:created xsi:type="dcterms:W3CDTF">2018-07-18T07:45:08Z</dcterms:created>
  <dcterms:modified xsi:type="dcterms:W3CDTF">2018-07-18T09:03:15Z</dcterms:modified>
</cp:coreProperties>
</file>