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 совет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2952328"/>
          </a:xfrm>
        </p:spPr>
        <p:txBody>
          <a:bodyPr>
            <a:normAutofit/>
          </a:bodyPr>
          <a:lstStyle/>
          <a:p>
            <a:pPr marL="82296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b="1" dirty="0" smtClean="0">
              <a:latin typeface="Times New Roman"/>
              <a:ea typeface="Times New Roman"/>
              <a:cs typeface="Times New Roman"/>
            </a:endParaRPr>
          </a:p>
          <a:p>
            <a:pPr marL="82296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b="1" dirty="0" smtClean="0">
                <a:latin typeface="Times New Roman"/>
                <a:ea typeface="Times New Roman"/>
                <a:cs typeface="Times New Roman"/>
              </a:rPr>
              <a:t>Диссеминация </a:t>
            </a:r>
            <a:r>
              <a:rPr lang="ru-RU" sz="3600" b="1" dirty="0">
                <a:latin typeface="Times New Roman"/>
                <a:ea typeface="Times New Roman"/>
                <a:cs typeface="Times New Roman"/>
              </a:rPr>
              <a:t>педагогического опыта в условиях введения </a:t>
            </a:r>
            <a:endParaRPr lang="ru-RU" sz="3600" b="1" dirty="0">
              <a:latin typeface="Calibri"/>
              <a:ea typeface="Calibri"/>
              <a:cs typeface="Times New Roman"/>
            </a:endParaRPr>
          </a:p>
          <a:p>
            <a:pPr marL="82296" indent="0" algn="ctr">
              <a:buNone/>
            </a:pPr>
            <a:r>
              <a:rPr lang="ru-RU" sz="3600" b="1" dirty="0">
                <a:latin typeface="Times New Roman"/>
                <a:ea typeface="Times New Roman"/>
              </a:rPr>
              <a:t>и реализации ФГОС НОО и </a:t>
            </a:r>
            <a:r>
              <a:rPr lang="ru-RU" sz="3600" b="1" dirty="0" smtClean="0">
                <a:latin typeface="Times New Roman"/>
                <a:ea typeface="Times New Roman"/>
              </a:rPr>
              <a:t>ООО</a:t>
            </a:r>
          </a:p>
          <a:p>
            <a:pPr marL="82296" indent="0" algn="ctr">
              <a:buNone/>
            </a:pPr>
            <a:endParaRPr lang="ru-RU" sz="3600" b="1" dirty="0" smtClean="0">
              <a:latin typeface="Times New Roman"/>
            </a:endParaRPr>
          </a:p>
          <a:p>
            <a:pPr marL="82296" indent="0" algn="ctr">
              <a:buNone/>
            </a:pPr>
            <a:endParaRPr lang="ru-RU" sz="3600" b="1" dirty="0" smtClean="0">
              <a:latin typeface="Times New Roman"/>
            </a:endParaRPr>
          </a:p>
          <a:p>
            <a:pPr marL="82296" indent="0" algn="ctr">
              <a:buNone/>
            </a:pP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84376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/>
                <a:ea typeface="Times New Roman"/>
                <a:cs typeface="Times New Roman"/>
              </a:rPr>
              <a:t>Диссеминация</a:t>
            </a:r>
            <a:br>
              <a:rPr lang="ru-RU" sz="3600" b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3600" b="1" dirty="0" smtClean="0">
                <a:latin typeface="Times New Roman"/>
                <a:ea typeface="Times New Roman"/>
                <a:cs typeface="Times New Roman"/>
              </a:rPr>
              <a:t> педагогического опыта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643050"/>
            <a:ext cx="7498080" cy="460535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    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Реализация диссеминации инновационного педагогического опыта будет способствовать совершенствованию педагогического мастерства и профессиональному росту учителя, будет содействовать повышению качества образования учащихся.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Инновация.  Диссеминация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Инновация в образовании предполагает создание новых образцов педагогической деятельности.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Диссеминация</a:t>
            </a:r>
            <a:r>
              <a:rPr lang="ru-RU" b="1" dirty="0" smtClean="0"/>
              <a:t>(</a:t>
            </a:r>
            <a:r>
              <a:rPr lang="ru-RU" dirty="0" smtClean="0"/>
              <a:t>от лат. «</a:t>
            </a:r>
            <a:r>
              <a:rPr lang="ru-RU" i="1" dirty="0" err="1" smtClean="0"/>
              <a:t>disseminatio</a:t>
            </a:r>
            <a:r>
              <a:rPr lang="ru-RU" i="1" dirty="0" smtClean="0"/>
              <a:t>» –</a:t>
            </a:r>
            <a:r>
              <a:rPr lang="ru-RU" dirty="0" smtClean="0"/>
              <a:t> «рассеяние, распространение»)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процесс, направленный на то, чтобы донести идеи, методы осуществления, продукты и результаты опыта инновационной деятельности до целевой аудитории.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718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и задачи диссеминации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целостной системы взаимосвязанных мер, действий, мероприятий, направленных на всестороннее повышение квалификации и профессионального роста каждого учителя.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обобщение и распространение опыта по результатам апробации инновационных образовательных программ и новых образовательных технологий.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14422"/>
            <a:ext cx="7498080" cy="5286412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Создание внутри школьной модели методического сопровождения педагогов.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Использование различных способов презентации общественности результатов образовательной деятельности. 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Распространение передового педагогического опыта коллектива через организацию и проведение семинаров, фестивалей, конференций, мастер-классов.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Оказание методической и консультационной помощи другим образовательным учреждениям.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928670"/>
            <a:ext cx="749808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Повышение качества образования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600" b="1" dirty="0" smtClean="0"/>
              <a:t> 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244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«Учитель живет до тех пор, пока учится, в современных условиях приобретает особое значение. Педагог, ориентированный на профессиональный рост, стремится заявить о себе широкой общественности с целью повышения педагогического мастерства и распространения опыта своей работы».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К.Д. Ушинский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00042"/>
            <a:ext cx="7498080" cy="71438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Формы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диссеминации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14422"/>
            <a:ext cx="7498080" cy="528641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Открытые уроки и внеклассные мероприятия.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Методические недели.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Консультации, практикумы.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Педагогические советы.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Диспуты и дискуссии.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Мастер-классы и педагогические мастерские.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Обучающие и деловые игры.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Педагогические чтения.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Школы профессионального мастерства.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14290"/>
            <a:ext cx="749808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Формы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диссеминации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857232"/>
            <a:ext cx="7498080" cy="5786478"/>
          </a:xfrm>
        </p:spPr>
        <p:txBody>
          <a:bodyPr>
            <a:no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Участие авторов опыта в курсах повышения квалификации в качестве лекторов-практиков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Аукционы педагогических идей.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Научно-педагогические семинары.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Научно-практические конференции.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Презентации, выставки (стендовая презентация, имидж-проект, и т.д.).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Сайт (методическая копилка, комментарии специалиста, профессиональное интервью).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Форумы, ярмарки, фестивали.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Публикации в печатных изданиях и сети Интернет.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403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Готовимся к уроку по ФГОС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42984"/>
            <a:ext cx="7498080" cy="5500726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еализовать поставленные цели урока.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родумать организацию урока.</a:t>
            </a:r>
          </a:p>
          <a:p>
            <a:pPr lvl="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беспечить мотивацию изучения учебного материала.</a:t>
            </a:r>
          </a:p>
          <a:p>
            <a:pPr lvl="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оответствие урока требованиям ФГОС.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одержание урока.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етодика проведения урока.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сихологические основы урока.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омашнее задание.</a:t>
            </a:r>
          </a:p>
          <a:p>
            <a:pPr>
              <a:buFont typeface="Arial" pitchFamily="34" charset="0"/>
              <a:buChar char="•"/>
            </a:pP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2547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Реализация ФГОС НОО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42984"/>
            <a:ext cx="7498080" cy="5357850"/>
          </a:xfrm>
        </p:spPr>
        <p:txBody>
          <a:bodyPr>
            <a:normAutofit fontScale="92500"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Использование технологий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успешного обучения: личностно-ориентированная,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системно-деятельностная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игровая, проектно-исследовательская, ИКТ и другие.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предметных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результатов (УУД) обучающихся.</a:t>
            </a:r>
          </a:p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Применение различных методов, приёмов и форм работы с обучающимися: парная и групповая формы.</a:t>
            </a: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325</TotalTime>
  <Words>291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Педагогический  совет</vt:lpstr>
      <vt:lpstr> Инновация.  Диссеминация   </vt:lpstr>
      <vt:lpstr> Цели и задачи диссеминации </vt:lpstr>
      <vt:lpstr>Задачи</vt:lpstr>
      <vt:lpstr>Повышение качества образования   </vt:lpstr>
      <vt:lpstr>Формы диссеминации </vt:lpstr>
      <vt:lpstr>Формы диссеминации</vt:lpstr>
      <vt:lpstr>Готовимся к уроку по ФГОС</vt:lpstr>
      <vt:lpstr>Реализация ФГОС НОО</vt:lpstr>
      <vt:lpstr>Диссеминация  педагогического опыта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 совет</dc:title>
  <dc:creator>us</dc:creator>
  <cp:lastModifiedBy>Пользователь Windows</cp:lastModifiedBy>
  <cp:revision>21</cp:revision>
  <dcterms:created xsi:type="dcterms:W3CDTF">2017-04-27T05:43:25Z</dcterms:created>
  <dcterms:modified xsi:type="dcterms:W3CDTF">2018-07-23T11:21:43Z</dcterms:modified>
</cp:coreProperties>
</file>