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4" r:id="rId6"/>
    <p:sldId id="270" r:id="rId7"/>
    <p:sldId id="271" r:id="rId8"/>
    <p:sldId id="25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DD78-FDFD-4700-852E-B901BC402FFC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12FF-93D0-44CF-AFA3-E56CE547C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463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DD78-FDFD-4700-852E-B901BC402FFC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12FF-93D0-44CF-AFA3-E56CE547C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13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DD78-FDFD-4700-852E-B901BC402FFC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12FF-93D0-44CF-AFA3-E56CE547C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942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DD78-FDFD-4700-852E-B901BC402FFC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12FF-93D0-44CF-AFA3-E56CE547C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98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DD78-FDFD-4700-852E-B901BC402FFC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12FF-93D0-44CF-AFA3-E56CE547C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83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DD78-FDFD-4700-852E-B901BC402FFC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12FF-93D0-44CF-AFA3-E56CE547C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085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DD78-FDFD-4700-852E-B901BC402FFC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12FF-93D0-44CF-AFA3-E56CE547C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472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DD78-FDFD-4700-852E-B901BC402FFC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12FF-93D0-44CF-AFA3-E56CE547C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496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DD78-FDFD-4700-852E-B901BC402FFC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12FF-93D0-44CF-AFA3-E56CE547C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393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DD78-FDFD-4700-852E-B901BC402FFC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12FF-93D0-44CF-AFA3-E56CE547C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6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DD78-FDFD-4700-852E-B901BC402FFC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B12FF-93D0-44CF-AFA3-E56CE547C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034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5DD78-FDFD-4700-852E-B901BC402FFC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B12FF-93D0-44CF-AFA3-E56CE547C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009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726"/>
            <a:ext cx="12192000" cy="68737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57400" y="591116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Урок по русскому языку</a:t>
            </a:r>
          </a:p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4 класс</a:t>
            </a:r>
          </a:p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«Школа России»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67679" y="2136338"/>
            <a:ext cx="918232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  <a:latin typeface="Arial Black" panose="020B0A04020102020204" pitchFamily="34" charset="0"/>
              </a:rPr>
              <a:t>Склонение </a:t>
            </a:r>
          </a:p>
          <a:p>
            <a:pPr algn="ctr"/>
            <a:r>
              <a:rPr lang="ru-RU" sz="5400" b="0" cap="none" spc="0" dirty="0" smtClean="0">
                <a:ln w="0"/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  <a:latin typeface="Arial Black" panose="020B0A04020102020204" pitchFamily="34" charset="0"/>
              </a:rPr>
              <a:t>имен прилагательных </a:t>
            </a:r>
          </a:p>
          <a:p>
            <a:pPr algn="ctr"/>
            <a:r>
              <a:rPr lang="ru-RU" sz="5400" b="0" cap="none" spc="0" dirty="0" smtClean="0">
                <a:ln w="0"/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  <a:latin typeface="Arial Black" panose="020B0A04020102020204" pitchFamily="34" charset="0"/>
              </a:rPr>
              <a:t>в женском роде</a:t>
            </a:r>
            <a:endParaRPr lang="ru-RU" sz="5400" b="0" cap="none" spc="0" dirty="0">
              <a:ln w="0"/>
              <a:solidFill>
                <a:srgbClr val="7030A0"/>
              </a:solidFill>
              <a:effectLst>
                <a:reflection blurRad="6350" stA="53000" endA="300" endPos="35500" dir="5400000" sy="-90000" algn="bl" rotWithShape="0"/>
              </a:effectLst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0700" y="5520233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Comic Sans MS" panose="030F0702030302020204" pitchFamily="66" charset="0"/>
              </a:rPr>
              <a:t>Учитель Моисеева Ю.С.</a:t>
            </a:r>
          </a:p>
          <a:p>
            <a:pPr algn="ctr"/>
            <a:r>
              <a:rPr lang="ru-RU" sz="1600" b="1" dirty="0" smtClean="0">
                <a:latin typeface="Comic Sans MS" panose="030F0702030302020204" pitchFamily="66" charset="0"/>
              </a:rPr>
              <a:t>МОУ «СКОШ №2»</a:t>
            </a:r>
          </a:p>
          <a:p>
            <a:pPr algn="ctr"/>
            <a:r>
              <a:rPr lang="ru-RU" sz="1600" b="1" dirty="0" smtClean="0">
                <a:latin typeface="Comic Sans MS" panose="030F0702030302020204" pitchFamily="66" charset="0"/>
              </a:rPr>
              <a:t>Южноуральск</a:t>
            </a:r>
            <a:endParaRPr lang="ru-RU" sz="16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20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290"/>
            <a:ext cx="12192000" cy="6873726"/>
          </a:xfrm>
          <a:prstGeom prst="rect">
            <a:avLst/>
          </a:prstGeom>
        </p:spPr>
      </p:pic>
      <p:sp>
        <p:nvSpPr>
          <p:cNvPr id="12" name="Арка 11"/>
          <p:cNvSpPr/>
          <p:nvPr/>
        </p:nvSpPr>
        <p:spPr>
          <a:xfrm>
            <a:off x="1600200" y="394578"/>
            <a:ext cx="8991600" cy="3276600"/>
          </a:xfrm>
          <a:prstGeom prst="blockArc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Арка 10"/>
          <p:cNvSpPr/>
          <p:nvPr/>
        </p:nvSpPr>
        <p:spPr>
          <a:xfrm>
            <a:off x="1600200" y="1141338"/>
            <a:ext cx="8991600" cy="3276600"/>
          </a:xfrm>
          <a:prstGeom prst="blockArc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Арка 8"/>
          <p:cNvSpPr/>
          <p:nvPr/>
        </p:nvSpPr>
        <p:spPr>
          <a:xfrm>
            <a:off x="1600200" y="1888098"/>
            <a:ext cx="8991600" cy="3276600"/>
          </a:xfrm>
          <a:prstGeom prst="blockArc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Арка 7"/>
          <p:cNvSpPr/>
          <p:nvPr/>
        </p:nvSpPr>
        <p:spPr>
          <a:xfrm>
            <a:off x="1600200" y="2671296"/>
            <a:ext cx="8991600" cy="3276600"/>
          </a:xfrm>
          <a:prstGeom prst="blockArc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Арка 6"/>
          <p:cNvSpPr/>
          <p:nvPr/>
        </p:nvSpPr>
        <p:spPr>
          <a:xfrm>
            <a:off x="1600200" y="3422697"/>
            <a:ext cx="8991600" cy="3276600"/>
          </a:xfrm>
          <a:prstGeom prst="blockArc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Арка 5"/>
          <p:cNvSpPr/>
          <p:nvPr/>
        </p:nvSpPr>
        <p:spPr>
          <a:xfrm>
            <a:off x="1493520" y="4174098"/>
            <a:ext cx="8991600" cy="3276600"/>
          </a:xfrm>
          <a:prstGeom prst="blockArc">
            <a:avLst/>
          </a:prstGeom>
          <a:solidFill>
            <a:schemeClr val="accent1">
              <a:alpha val="9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Арка 4"/>
          <p:cNvSpPr/>
          <p:nvPr/>
        </p:nvSpPr>
        <p:spPr>
          <a:xfrm>
            <a:off x="1508760" y="4957296"/>
            <a:ext cx="8991600" cy="3276600"/>
          </a:xfrm>
          <a:prstGeom prst="blockArc">
            <a:avLst/>
          </a:prstGeom>
          <a:solidFill>
            <a:srgbClr val="7030A0">
              <a:alpha val="7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53000" y="452711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Я нервничаю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953000" y="1212390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Я волнуюсь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953000" y="1970559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Я радуюсь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953000" y="2779941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Я уверен в себе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953000" y="3469723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Я спокоен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953000" y="4232382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Я печален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953000" y="5065941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Я усталый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1521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32620"/>
            <a:stretch/>
          </p:blipFill>
          <p:spPr>
            <a:xfrm flipH="1">
              <a:off x="5958840" y="0"/>
              <a:ext cx="6233160" cy="6858000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754038" y="1782215"/>
            <a:ext cx="108356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5400" b="1" dirty="0" smtClean="0"/>
              <a:t>Вот зима пришла серебристая,</a:t>
            </a:r>
          </a:p>
          <a:p>
            <a:pPr>
              <a:lnSpc>
                <a:spcPct val="150000"/>
              </a:lnSpc>
            </a:pPr>
            <a:r>
              <a:rPr lang="ru-RU" sz="5400" b="1" dirty="0" smtClean="0"/>
              <a:t>Белым снегом замела поле чистое.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844129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32620"/>
            <a:stretch/>
          </p:blipFill>
          <p:spPr>
            <a:xfrm flipH="1">
              <a:off x="5958840" y="0"/>
              <a:ext cx="6233160" cy="6858000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685800" y="1577499"/>
            <a:ext cx="108356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5400" b="1" dirty="0" smtClean="0"/>
              <a:t>Вот зима пришла с</a:t>
            </a:r>
            <a:r>
              <a:rPr lang="ru-RU" sz="6600" b="1" dirty="0" smtClean="0">
                <a:solidFill>
                  <a:srgbClr val="FF0000"/>
                </a:solidFill>
              </a:rPr>
              <a:t>е</a:t>
            </a:r>
            <a:r>
              <a:rPr lang="ru-RU" sz="5400" b="1" dirty="0" smtClean="0"/>
              <a:t>р</a:t>
            </a:r>
            <a:r>
              <a:rPr lang="ru-RU" sz="6600" b="1" dirty="0" smtClean="0">
                <a:solidFill>
                  <a:srgbClr val="FF0000"/>
                </a:solidFill>
              </a:rPr>
              <a:t>е</a:t>
            </a:r>
            <a:r>
              <a:rPr lang="ru-RU" sz="5400" b="1" dirty="0" smtClean="0"/>
              <a:t>бристая,</a:t>
            </a:r>
          </a:p>
          <a:p>
            <a:pPr>
              <a:lnSpc>
                <a:spcPct val="150000"/>
              </a:lnSpc>
            </a:pPr>
            <a:r>
              <a:rPr lang="ru-RU" sz="5400" b="1" dirty="0" smtClean="0"/>
              <a:t>Белым снегом замела поле чистое.</a:t>
            </a:r>
            <a:endParaRPr lang="ru-RU" sz="5400" b="1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1760561" y="1485377"/>
            <a:ext cx="9094566" cy="3720780"/>
            <a:chOff x="1760561" y="1485377"/>
            <a:chExt cx="9094566" cy="3720780"/>
          </a:xfrm>
        </p:grpSpPr>
        <p:grpSp>
          <p:nvGrpSpPr>
            <p:cNvPr id="22" name="Группа 21"/>
            <p:cNvGrpSpPr/>
            <p:nvPr/>
          </p:nvGrpSpPr>
          <p:grpSpPr>
            <a:xfrm>
              <a:off x="1760561" y="1485377"/>
              <a:ext cx="8486697" cy="2173081"/>
              <a:chOff x="1760561" y="1485377"/>
              <a:chExt cx="8486697" cy="2173081"/>
            </a:xfrm>
          </p:grpSpPr>
          <p:grpSp>
            <p:nvGrpSpPr>
              <p:cNvPr id="17" name="Группа 16"/>
              <p:cNvGrpSpPr/>
              <p:nvPr/>
            </p:nvGrpSpPr>
            <p:grpSpPr>
              <a:xfrm>
                <a:off x="6043531" y="1923682"/>
                <a:ext cx="4203727" cy="1505318"/>
                <a:chOff x="6043531" y="1923682"/>
                <a:chExt cx="4203727" cy="1505318"/>
              </a:xfrm>
            </p:grpSpPr>
            <p:grpSp>
              <p:nvGrpSpPr>
                <p:cNvPr id="15" name="Группа 14"/>
                <p:cNvGrpSpPr/>
                <p:nvPr/>
              </p:nvGrpSpPr>
              <p:grpSpPr>
                <a:xfrm>
                  <a:off x="6043531" y="1923682"/>
                  <a:ext cx="3737560" cy="1505316"/>
                  <a:chOff x="5958840" y="1923684"/>
                  <a:chExt cx="3737560" cy="1505316"/>
                </a:xfrm>
              </p:grpSpPr>
              <p:pic>
                <p:nvPicPr>
                  <p:cNvPr id="6" name="Рисунок 5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958840" y="1923685"/>
                    <a:ext cx="1317151" cy="1505315"/>
                  </a:xfrm>
                  <a:prstGeom prst="rect">
                    <a:avLst/>
                  </a:prstGeom>
                </p:spPr>
              </p:pic>
              <p:pic>
                <p:nvPicPr>
                  <p:cNvPr id="10" name="Рисунок 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275991" y="1923685"/>
                    <a:ext cx="1317151" cy="1505315"/>
                  </a:xfrm>
                  <a:prstGeom prst="rect">
                    <a:avLst/>
                  </a:prstGeom>
                </p:spPr>
              </p:pic>
              <p:pic>
                <p:nvPicPr>
                  <p:cNvPr id="12" name="Рисунок 11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379249" y="1923684"/>
                    <a:ext cx="1317151" cy="1505315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" name="Группа 15"/>
                <p:cNvGrpSpPr/>
                <p:nvPr/>
              </p:nvGrpSpPr>
              <p:grpSpPr>
                <a:xfrm>
                  <a:off x="6302359" y="1923683"/>
                  <a:ext cx="3944899" cy="1505317"/>
                  <a:chOff x="6302359" y="1923683"/>
                  <a:chExt cx="3944899" cy="1505317"/>
                </a:xfrm>
              </p:grpSpPr>
              <p:pic>
                <p:nvPicPr>
                  <p:cNvPr id="9" name="Рисунок 8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043207" y="1923683"/>
                    <a:ext cx="1317151" cy="1505315"/>
                  </a:xfrm>
                  <a:prstGeom prst="rect">
                    <a:avLst/>
                  </a:prstGeom>
                </p:spPr>
              </p:pic>
              <p:grpSp>
                <p:nvGrpSpPr>
                  <p:cNvPr id="14" name="Группа 13"/>
                  <p:cNvGrpSpPr/>
                  <p:nvPr/>
                </p:nvGrpSpPr>
                <p:grpSpPr>
                  <a:xfrm>
                    <a:off x="6302359" y="1923684"/>
                    <a:ext cx="3944899" cy="1505316"/>
                    <a:chOff x="6294120" y="1923684"/>
                    <a:chExt cx="3944899" cy="1505316"/>
                  </a:xfrm>
                </p:grpSpPr>
                <p:pic>
                  <p:nvPicPr>
                    <p:cNvPr id="8" name="Рисунок 7"/>
                    <p:cNvPicPr>
                      <a:picLocks noChangeAspect="1"/>
                    </p:cNvPicPr>
                    <p:nvPr/>
                  </p:nvPicPr>
                  <p:blipFill>
                    <a:blip r:embed="rId3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294120" y="1923685"/>
                      <a:ext cx="1317151" cy="150531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" name="Рисунок 10"/>
                    <p:cNvPicPr>
                      <a:picLocks noChangeAspect="1"/>
                    </p:cNvPicPr>
                    <p:nvPr/>
                  </p:nvPicPr>
                  <p:blipFill>
                    <a:blip r:embed="rId3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842615" y="1923685"/>
                      <a:ext cx="1317151" cy="150531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3" name="Рисунок 12"/>
                    <p:cNvPicPr>
                      <a:picLocks noChangeAspect="1"/>
                    </p:cNvPicPr>
                    <p:nvPr/>
                  </p:nvPicPr>
                  <p:blipFill>
                    <a:blip r:embed="rId3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921868" y="1923684"/>
                      <a:ext cx="1317151" cy="1505315"/>
                    </a:xfrm>
                    <a:prstGeom prst="rect">
                      <a:avLst/>
                    </a:prstGeom>
                  </p:spPr>
                </p:pic>
              </p:grpSp>
            </p:grpSp>
          </p:grpSp>
          <p:grpSp>
            <p:nvGrpSpPr>
              <p:cNvPr id="19" name="Группа 18"/>
              <p:cNvGrpSpPr/>
              <p:nvPr/>
            </p:nvGrpSpPr>
            <p:grpSpPr>
              <a:xfrm>
                <a:off x="1760561" y="1485377"/>
                <a:ext cx="1888488" cy="2080959"/>
                <a:chOff x="1760561" y="1485377"/>
                <a:chExt cx="1888488" cy="2080959"/>
              </a:xfrm>
            </p:grpSpPr>
            <p:pic>
              <p:nvPicPr>
                <p:cNvPr id="5" name="Рисунок 4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60561" y="1485377"/>
                  <a:ext cx="1820839" cy="2080959"/>
                </a:xfrm>
                <a:prstGeom prst="rect">
                  <a:avLst/>
                </a:prstGeom>
              </p:spPr>
            </p:pic>
            <p:pic>
              <p:nvPicPr>
                <p:cNvPr id="18" name="Рисунок 17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449915">
                  <a:off x="1828210" y="1485377"/>
                  <a:ext cx="1820839" cy="2080959"/>
                </a:xfrm>
                <a:prstGeom prst="rect">
                  <a:avLst/>
                </a:prstGeom>
              </p:spPr>
            </p:pic>
          </p:grpSp>
          <p:pic>
            <p:nvPicPr>
              <p:cNvPr id="20" name="Рисунок 1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84465" y="1577499"/>
                <a:ext cx="1820839" cy="2080959"/>
              </a:xfrm>
              <a:prstGeom prst="rect">
                <a:avLst/>
              </a:prstGeom>
            </p:spPr>
          </p:pic>
        </p:grpSp>
        <p:grpSp>
          <p:nvGrpSpPr>
            <p:cNvPr id="25" name="Группа 24"/>
            <p:cNvGrpSpPr/>
            <p:nvPr/>
          </p:nvGrpSpPr>
          <p:grpSpPr>
            <a:xfrm>
              <a:off x="2910076" y="3160186"/>
              <a:ext cx="2255399" cy="2045971"/>
              <a:chOff x="2910076" y="3160186"/>
              <a:chExt cx="2255399" cy="2045971"/>
            </a:xfrm>
          </p:grpSpPr>
          <p:pic>
            <p:nvPicPr>
              <p:cNvPr id="23" name="Рисунок 2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10076" y="3160186"/>
                <a:ext cx="1735693" cy="1983649"/>
              </a:xfrm>
              <a:prstGeom prst="rect">
                <a:avLst/>
              </a:prstGeom>
            </p:spPr>
          </p:pic>
          <p:pic>
            <p:nvPicPr>
              <p:cNvPr id="24" name="Рисунок 2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29782" y="3222508"/>
                <a:ext cx="1735693" cy="1983649"/>
              </a:xfrm>
              <a:prstGeom prst="rect">
                <a:avLst/>
              </a:prstGeom>
            </p:spPr>
          </p:pic>
        </p:grpSp>
        <p:pic>
          <p:nvPicPr>
            <p:cNvPr id="26" name="Рисунок 2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1765" y="3047691"/>
              <a:ext cx="1735693" cy="1983649"/>
            </a:xfrm>
            <a:prstGeom prst="rect">
              <a:avLst/>
            </a:prstGeom>
          </p:spPr>
        </p:pic>
        <p:pic>
          <p:nvPicPr>
            <p:cNvPr id="27" name="Рисунок 2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9434" y="3160185"/>
              <a:ext cx="1735693" cy="19836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0014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290"/>
            <a:ext cx="12192000" cy="687372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36579" y="1206229"/>
            <a:ext cx="30739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Словарь: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10519" y="1206229"/>
            <a:ext cx="39032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экскурсия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189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372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36579" y="1206229"/>
            <a:ext cx="30739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Словарь: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10519" y="1206229"/>
            <a:ext cx="39032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экскурсия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4053" y="2178995"/>
            <a:ext cx="88132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1) Хождение на открытом воздухе или поездка для отдыха и развлечения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202989" y="3167975"/>
            <a:ext cx="95558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2) Коллективное  прогулка с научной или образовательной целью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206230" y="4221807"/>
            <a:ext cx="8813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3) Передвижение войск с целью военных действий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650189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290"/>
            <a:ext cx="12192000" cy="687372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36579" y="1206229"/>
            <a:ext cx="30739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Словарь: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10519" y="1206229"/>
            <a:ext cx="39032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Экскурсия,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6579" y="2143715"/>
            <a:ext cx="50970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экскурсионная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114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8311487" cy="6858000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197"/>
            <a:stretch/>
          </p:blipFill>
          <p:spPr>
            <a:xfrm flipH="1">
              <a:off x="8311486" y="0"/>
              <a:ext cx="3880514" cy="68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733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105</Words>
  <Application>Microsoft Office PowerPoint</Application>
  <PresentationFormat>Широкоэкранный</PresentationFormat>
  <Paragraphs>30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14</cp:revision>
  <dcterms:created xsi:type="dcterms:W3CDTF">2018-01-21T12:05:57Z</dcterms:created>
  <dcterms:modified xsi:type="dcterms:W3CDTF">2018-02-03T05:30:30Z</dcterms:modified>
</cp:coreProperties>
</file>