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2_lliella_YBrickRd_paper9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accent1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322935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1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577215"/>
            <a:ext cx="70567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sz="1400" u="sng" dirty="0">
                <a:solidFill>
                  <a:schemeClr val="accent1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http://img0.liveinternet.ru/images/attach/d/0/136/129/136129672_lliella_YBrickRd_paper9.jpg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70</cp:revision>
  <dcterms:created xsi:type="dcterms:W3CDTF">2014-07-06T18:18:01Z</dcterms:created>
  <dcterms:modified xsi:type="dcterms:W3CDTF">2018-03-10T15:49:39Z</dcterms:modified>
</cp:coreProperties>
</file>