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73_lliella_YBrickRd_paper10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6995120" cy="778098"/>
          </a:xfrm>
        </p:spPr>
        <p:txBody>
          <a:bodyPr/>
          <a:lstStyle/>
          <a:p>
            <a:endParaRPr lang="ru-RU" dirty="0">
              <a:solidFill>
                <a:schemeClr val="accent6">
                  <a:lumMod val="50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322935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577215"/>
            <a:ext cx="705678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PowerPoint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  <a:latin typeface="Matilda" pitchFamily="2" charset="0"/>
            </a:endParaRPr>
          </a:p>
          <a:p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Фон </a:t>
            </a:r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hlinkClick r:id="rId3"/>
              </a:rPr>
              <a:t>http://img1.liveinternet.ru/images/attach/d/0/136/129/136129673_lliella_YBrickRd_paper10.jpg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71</cp:revision>
  <dcterms:created xsi:type="dcterms:W3CDTF">2014-07-06T18:18:01Z</dcterms:created>
  <dcterms:modified xsi:type="dcterms:W3CDTF">2018-03-10T15:51:04Z</dcterms:modified>
</cp:coreProperties>
</file>