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Romana Script" pitchFamily="34" charset="-52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artinki.me/pic/201306/1600x1200/kartinki.me-12514.jpg" TargetMode="External"/><Relationship Id="rId3" Type="http://schemas.openxmlformats.org/officeDocument/2006/relationships/hyperlink" Target="https://img-fotki.yandex.ru/get/93500/59038721.16/0_61b3a7_c6928fbe_orig" TargetMode="External"/><Relationship Id="rId7" Type="http://schemas.openxmlformats.org/officeDocument/2006/relationships/hyperlink" Target="http://s2.pic4you.ru/allimage/y2013/08-12/12216/3703157.pn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ezete2.z.e.pic.centerblog.net/o/d88658cb.png" TargetMode="External"/><Relationship Id="rId5" Type="http://schemas.openxmlformats.org/officeDocument/2006/relationships/hyperlink" Target="https://img-fotki.yandex.ru/get/201221/59038721.16/0_61b38c_f06fe170_orig" TargetMode="External"/><Relationship Id="rId4" Type="http://schemas.openxmlformats.org/officeDocument/2006/relationships/hyperlink" Target="http://img-fotki.yandex.ru/get/9480/134091466.a6/0_c22de_a4b903d6_ori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260648"/>
            <a:ext cx="7200800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</a:t>
            </a: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11 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до </a:t>
            </a: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20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6381328"/>
            <a:ext cx="5616624" cy="432048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учитель начальных классов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МКОУ СОШ ст. Евсино </a:t>
            </a:r>
            <a:r>
              <a:rPr lang="ru-RU" sz="1200" b="1" i="1" dirty="0" err="1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Что больше: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9 см или 1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дм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29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10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260648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Длина одного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отрезка 1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дм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а другого – 7 см.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 сколько см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длина первого отрезка больше длины второго?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96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8" y="1556792"/>
            <a:ext cx="6068083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 </a:t>
            </a:r>
            <a:r>
              <a:rPr lang="ru-RU" sz="4800" b="1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дм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 3 см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1" y="1268760"/>
            <a:ext cx="7200800" cy="318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400" b="1" i="1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1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Пчелки:</a:t>
            </a:r>
          </a:p>
          <a:p>
            <a:pPr>
              <a:lnSpc>
                <a:spcPct val="114000"/>
              </a:lnSpc>
            </a:pP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3"/>
              </a:rPr>
              <a:t>https://img-fotki.yandex.ru/get/93500/59038721.16/0_61b3a7_c6928fbe_orig</a:t>
            </a:r>
            <a:endParaRPr lang="ru-RU" sz="1200" i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4000"/>
              </a:lnSpc>
            </a:pP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4"/>
              </a:rPr>
              <a:t>http://img-fotki.yandex.ru/get/9480/134091466.a6/0_c22de_a4b903d6_orig</a:t>
            </a:r>
            <a:r>
              <a:rPr lang="ru-R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Ведро с медом: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5"/>
              </a:rPr>
              <a:t>https://img-fotki.yandex.ru/get/201221/59038721.16/0_61b38c_f06fe170_orig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Синий цветок: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6"/>
              </a:rPr>
              <a:t>http://zezete2.z.e.pic.centerblog.net/o/d88658cb.png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Декор: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7"/>
              </a:rPr>
              <a:t>http://s2.pic4you.ru/allimage/y2013/08-12/12216/3703157.png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Фон:  </a:t>
            </a:r>
          </a:p>
          <a:p>
            <a:pPr>
              <a:lnSpc>
                <a:spcPct val="114000"/>
              </a:lnSpc>
            </a:pPr>
            <a:r>
              <a:rPr lang="en-US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8"/>
              </a:rPr>
              <a:t>http://www.kartinki.me/pic/201306/1600x1200/kartinki.me-12514.jpg</a:t>
            </a:r>
            <a:r>
              <a:rPr lang="ru-R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</a:t>
            </a:r>
          </a:p>
          <a:p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97954" y="5589240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Найдите сумму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чисел 7 и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Первое слагаемое 8, второе слагаемое 5. Чему равна сумма?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065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К числу 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прибавьте 2.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40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4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Первое слагаемое равно 3, сумма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равна 12. Чему равно второе слагаемое?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66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Число 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увеличьте на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3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6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Найдите сумму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чисел 8 и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29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Найдите разность чисел 18 и 10.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405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8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Запишите число, которое на 1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меньше, чем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число 20.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342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2026</TotalTime>
  <Words>236</Words>
  <Application>Microsoft Office PowerPoint</Application>
  <PresentationFormat>Экран (4:3)</PresentationFormat>
  <Paragraphs>56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Romana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11 до 20.</dc:title>
  <dc:creator>Фокина Лидия Петровна</dc:creator>
  <cp:keywords>Математичский диктант</cp:keywords>
  <cp:lastModifiedBy>Фокина Лидия Петровна</cp:lastModifiedBy>
  <cp:revision>131</cp:revision>
  <dcterms:created xsi:type="dcterms:W3CDTF">2013-08-23T08:38:35Z</dcterms:created>
  <dcterms:modified xsi:type="dcterms:W3CDTF">2018-03-04T07:07:32Z</dcterms:modified>
</cp:coreProperties>
</file>