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5" r:id="rId2"/>
    <p:sldId id="277" r:id="rId3"/>
    <p:sldId id="283" r:id="rId4"/>
    <p:sldId id="280" r:id="rId5"/>
    <p:sldId id="279" r:id="rId6"/>
    <p:sldId id="259" r:id="rId7"/>
    <p:sldId id="261" r:id="rId8"/>
    <p:sldId id="262" r:id="rId9"/>
    <p:sldId id="266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2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B3869-C59A-49E5-93A0-0410B7E9F177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5DBCB-35D0-4E42-9758-578420B9C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7782B-D9E3-4663-B3B3-05F08BEA65DD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9E09E-2289-4F74-925E-5013DE749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9000">
    <p:pull dir="l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1714488"/>
            <a:ext cx="3939437" cy="32261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428604"/>
            <a:ext cx="3429024" cy="25717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25" y="214290"/>
            <a:ext cx="3524275" cy="26432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1" y="3493519"/>
            <a:ext cx="4214810" cy="31611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2"/>
            <a:ext cx="4190996" cy="31432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857288" y="3286124"/>
            <a:ext cx="5040560" cy="28353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428604"/>
            <a:ext cx="4968552" cy="3106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188640"/>
            <a:ext cx="3672408" cy="29425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1428736"/>
            <a:ext cx="2896102" cy="5148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3135030"/>
            <a:ext cx="2757650" cy="37229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3411876"/>
            <a:ext cx="4594832" cy="3446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428604"/>
            <a:ext cx="4438508" cy="33288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F:\P10705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876"/>
            <a:ext cx="3869003" cy="29017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Фото017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22351" y="-48419"/>
            <a:ext cx="3214709" cy="38830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214290"/>
            <a:ext cx="4248472" cy="31863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9190" y="214290"/>
            <a:ext cx="3792421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025" y="3598666"/>
            <a:ext cx="4248472" cy="2952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4684" y="3771194"/>
            <a:ext cx="3816424" cy="2808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овая папка (3)\P90109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1438"/>
            <a:ext cx="5143504" cy="3857628"/>
          </a:xfrm>
          <a:prstGeom prst="rect">
            <a:avLst/>
          </a:prstGeom>
          <a:noFill/>
        </p:spPr>
      </p:pic>
      <p:pic>
        <p:nvPicPr>
          <p:cNvPr id="3" name="Picture 3" descr="C:\Documents and Settings\Admin\Рабочий стол\Новая папка (3)\P90109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75421"/>
            <a:ext cx="4643438" cy="3482579"/>
          </a:xfrm>
          <a:prstGeom prst="rect">
            <a:avLst/>
          </a:prstGeom>
          <a:noFill/>
        </p:spPr>
      </p:pic>
      <p:pic>
        <p:nvPicPr>
          <p:cNvPr id="4" name="Picture 4" descr="C:\Documents and Settings\Admin\Рабочий стол\Новая папка (3)\P90109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7" y="3000372"/>
            <a:ext cx="5143504" cy="3857628"/>
          </a:xfrm>
          <a:prstGeom prst="rect">
            <a:avLst/>
          </a:prstGeom>
          <a:noFill/>
        </p:spPr>
      </p:pic>
      <p:pic>
        <p:nvPicPr>
          <p:cNvPr id="5" name="Picture 5" descr="C:\Documents and Settings\Admin\Рабочий стол\Новая папка (2)\P80308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-1"/>
            <a:ext cx="4286248" cy="321468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Новая папка (3)\P90109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500042"/>
            <a:ext cx="4572032" cy="3429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3" descr="C:\Documents and Settings\Admin\Рабочий стол\Новая папка (2)\P82509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7851" y="357166"/>
            <a:ext cx="4762533" cy="3571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4" descr="C:\Documents and Settings\Admin\Рабочий стол\Новая папка (4)\WP_20140513_0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3643314"/>
            <a:ext cx="5341322" cy="30003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17412" name="Picture 4" descr="E:\Вторая младшая группа Семицветик\Фото детей\IMG_20160921_1050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32656"/>
            <a:ext cx="3390017" cy="381642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3573016"/>
            <a:ext cx="4536504" cy="301763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1857364"/>
            <a:ext cx="4357718" cy="29568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60648"/>
            <a:ext cx="5188968" cy="29187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2285992"/>
            <a:ext cx="4043298" cy="22743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643314"/>
            <a:ext cx="5106298" cy="28722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5759628" cy="32397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74005" y="2857496"/>
            <a:ext cx="6350044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13228" y="958224"/>
            <a:ext cx="5789500" cy="3256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71934" y="3717032"/>
            <a:ext cx="4892554" cy="33867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9" y="332656"/>
            <a:ext cx="5688632" cy="31998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4" name="Picture 2" descr="C:\Users\Admin\Desktop\С моего телефона\IMG_20170131_1634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469505"/>
            <a:ext cx="5603776" cy="31521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9000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2017-01-29T09:41:40Z</dcterms:created>
  <dcterms:modified xsi:type="dcterms:W3CDTF">2018-03-02T02:51:06Z</dcterms:modified>
</cp:coreProperties>
</file>