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media/image16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5" r:id="rId13"/>
    <p:sldId id="274" r:id="rId14"/>
    <p:sldId id="276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15AF256-0C21-4983-859B-CF9D682733E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FD5C618-85E0-4FE5-AEDF-FEFC7BC0C1D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5272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F256-0C21-4983-859B-CF9D682733E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C618-85E0-4FE5-AEDF-FEFC7BC0C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403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F256-0C21-4983-859B-CF9D682733E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C618-85E0-4FE5-AEDF-FEFC7BC0C1D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448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F256-0C21-4983-859B-CF9D682733E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C618-85E0-4FE5-AEDF-FEFC7BC0C1D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6975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F256-0C21-4983-859B-CF9D682733E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C618-85E0-4FE5-AEDF-FEFC7BC0C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920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F256-0C21-4983-859B-CF9D682733E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C618-85E0-4FE5-AEDF-FEFC7BC0C1D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6679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F256-0C21-4983-859B-CF9D682733E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C618-85E0-4FE5-AEDF-FEFC7BC0C1D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7929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F256-0C21-4983-859B-CF9D682733E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C618-85E0-4FE5-AEDF-FEFC7BC0C1D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6481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F256-0C21-4983-859B-CF9D682733E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C618-85E0-4FE5-AEDF-FEFC7BC0C1D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3913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F256-0C21-4983-859B-CF9D682733E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C618-85E0-4FE5-AEDF-FEFC7BC0C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52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F256-0C21-4983-859B-CF9D682733E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C618-85E0-4FE5-AEDF-FEFC7BC0C1D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9595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F256-0C21-4983-859B-CF9D682733E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C618-85E0-4FE5-AEDF-FEFC7BC0C1DE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7092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F256-0C21-4983-859B-CF9D682733E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C618-85E0-4FE5-AEDF-FEFC7BC0C1DE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989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F256-0C21-4983-859B-CF9D682733E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C618-85E0-4FE5-AEDF-FEFC7BC0C1D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9512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F256-0C21-4983-859B-CF9D682733E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C618-85E0-4FE5-AEDF-FEFC7BC0C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18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F256-0C21-4983-859B-CF9D682733E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C618-85E0-4FE5-AEDF-FEFC7BC0C1D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1754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F256-0C21-4983-859B-CF9D682733E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C618-85E0-4FE5-AEDF-FEFC7BC0C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288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15AF256-0C21-4983-859B-CF9D682733E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FD5C618-85E0-4FE5-AEDF-FEFC7BC0C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872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23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187" y="2766218"/>
            <a:ext cx="10515600" cy="13255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Геометрические фигуры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824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8675" y="1341871"/>
            <a:ext cx="7258051" cy="433026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Треугольник с полукругом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Круг дразнили «толстым другом».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Круг, расстроившись до слез,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Уже стал и вверх подрос.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Кто же угадает тут,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Как теперь его зовут.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795" y="484619"/>
            <a:ext cx="5717311" cy="5717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560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Овал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437" y="2603499"/>
            <a:ext cx="2419351" cy="3225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645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4335" y="807253"/>
            <a:ext cx="9601200" cy="130333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Назови геометрические фигуры.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0605" y="2110590"/>
            <a:ext cx="2764807" cy="34909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10" y="2222465"/>
            <a:ext cx="2509125" cy="20273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BDE"/>
              </a:clrFrom>
              <a:clrTo>
                <a:srgbClr val="FFFBD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750" y="1948993"/>
            <a:ext cx="3020531" cy="22653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153" y="2222465"/>
            <a:ext cx="2050010" cy="19919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799" y="3942593"/>
            <a:ext cx="2582434" cy="205270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675" y="4015813"/>
            <a:ext cx="3306320" cy="2479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55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57287" y="782638"/>
            <a:ext cx="9601200" cy="130333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Из каких геометрических фигур состоит картинка?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436" y="2085975"/>
            <a:ext cx="6305552" cy="4123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4" y="3352360"/>
            <a:ext cx="2857499" cy="285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751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42888" y="2302471"/>
            <a:ext cx="8915400" cy="2290366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Молодцы</a:t>
            </a:r>
            <a:r>
              <a:rPr lang="ru-RU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, ребята</a:t>
            </a:r>
            <a:r>
              <a:rPr lang="ru-RU" sz="9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! </a:t>
            </a:r>
            <a:endParaRPr lang="ru-RU" sz="9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587" y="800101"/>
            <a:ext cx="2692427" cy="529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036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043361" y="1257299"/>
            <a:ext cx="6877050" cy="40290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Нет углов у меня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 похож на блюдце я,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 тарелку и на крышку,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 кольцо, на колесо.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Кто же я такой, друзья?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Назовите вы меня!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" y="1508127"/>
            <a:ext cx="3981450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908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Круг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112" y="2538412"/>
            <a:ext cx="3533775" cy="343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317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57300" y="2177228"/>
            <a:ext cx="6691312" cy="243522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Три угла, три стороны.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Могут разной быть длины.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Если стукнешь по углам,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То скорей подскочишь сам!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8576" y="1068372"/>
            <a:ext cx="2931412" cy="465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025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Треугольник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56" y="2661363"/>
            <a:ext cx="3367088" cy="335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41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429125" y="1600200"/>
            <a:ext cx="6319838" cy="36433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Он давно знакомый мой,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Каждый угол в нем прямой,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Все четыре стороны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Одинаковой длины.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Вам его представить рад.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А зовут его…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832" y="2214563"/>
            <a:ext cx="3028836" cy="382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735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Квадрат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606" y="2603896"/>
            <a:ext cx="4776788" cy="358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4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43425" y="1485900"/>
            <a:ext cx="6805612" cy="321468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Вы подумайте, скажите ...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Только помнить вы должны: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Стороны фигуры этой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Противоположные равны.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1" y="1813718"/>
            <a:ext cx="4071937" cy="4071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747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Прямоугольник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575" y="2969673"/>
            <a:ext cx="4391025" cy="288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546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77</TotalTime>
  <Words>45</Words>
  <Application>Microsoft Office PowerPoint</Application>
  <PresentationFormat>Широкоэкранный</PresentationFormat>
  <Paragraphs>14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Garamond</vt:lpstr>
      <vt:lpstr>Натуральные материалы</vt:lpstr>
      <vt:lpstr>Геометрические фигуры</vt:lpstr>
      <vt:lpstr>Нет углов у меня  И похож на блюдце я,  На тарелку и на крышку,  На кольцо, на колесо.  Кто же я такой, друзья?  Назовите вы меня! </vt:lpstr>
      <vt:lpstr>Круг</vt:lpstr>
      <vt:lpstr>Три угла, три стороны. Могут разной быть длины.  Если стукнешь по углам,  То скорей подскочишь сам! </vt:lpstr>
      <vt:lpstr>Треугольник</vt:lpstr>
      <vt:lpstr>Он давно знакомый мой, Каждый угол в нем прямой, Все четыре стороны  Одинаковой длины.  Вам его представить рад.  А зовут его…</vt:lpstr>
      <vt:lpstr>Квадрат</vt:lpstr>
      <vt:lpstr>Вы подумайте, скажите ... Только помнить вы должны: Стороны фигуры этой Противоположные равны.</vt:lpstr>
      <vt:lpstr>Прямоугольник</vt:lpstr>
      <vt:lpstr>Треугольник с полукругом Круг дразнили «толстым другом». Круг, расстроившись до слез, Уже стал и вверх подрос. Кто же угадает тут, Как теперь его зовут.</vt:lpstr>
      <vt:lpstr>Овал</vt:lpstr>
      <vt:lpstr>Назови геометрические фигуры.</vt:lpstr>
      <vt:lpstr>Из каких геометрических фигур состоит картинка?</vt:lpstr>
      <vt:lpstr>Молодцы, ребята!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17</cp:revision>
  <dcterms:created xsi:type="dcterms:W3CDTF">2018-07-18T11:53:30Z</dcterms:created>
  <dcterms:modified xsi:type="dcterms:W3CDTF">2018-07-19T13:22:58Z</dcterms:modified>
</cp:coreProperties>
</file>