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97" r:id="rId4"/>
    <p:sldId id="272" r:id="rId5"/>
    <p:sldId id="271" r:id="rId6"/>
    <p:sldId id="285" r:id="rId7"/>
    <p:sldId id="292" r:id="rId8"/>
    <p:sldId id="290" r:id="rId9"/>
    <p:sldId id="291" r:id="rId10"/>
    <p:sldId id="293" r:id="rId11"/>
    <p:sldId id="286" r:id="rId12"/>
    <p:sldId id="288" r:id="rId13"/>
    <p:sldId id="295" r:id="rId14"/>
    <p:sldId id="287" r:id="rId15"/>
    <p:sldId id="273" r:id="rId16"/>
    <p:sldId id="296" r:id="rId17"/>
    <p:sldId id="28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1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4F85C-813D-4D8E-BA00-7DE9E37C7BCA}" type="doc">
      <dgm:prSet loTypeId="urn:microsoft.com/office/officeart/2005/8/layout/bProcess4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5C4B44E-CD40-428F-BD31-447F3FBFFD12}">
      <dgm:prSet custT="1"/>
      <dgm:spPr/>
      <dgm:t>
        <a:bodyPr/>
        <a:lstStyle/>
        <a:p>
          <a:pPr rtl="0"/>
          <a:r>
            <a:rPr lang="ru-RU" sz="1600" b="1" i="1" dirty="0" smtClean="0"/>
            <a:t>свободу</a:t>
          </a:r>
          <a:endParaRPr lang="ru-RU" sz="1600" dirty="0"/>
        </a:p>
      </dgm:t>
    </dgm:pt>
    <dgm:pt modelId="{0F2E707B-EFC8-4A02-9A15-DD5289B89F49}" type="parTrans" cxnId="{7E2B7A29-E897-4E3D-ADCE-9F0FAE757E25}">
      <dgm:prSet/>
      <dgm:spPr/>
      <dgm:t>
        <a:bodyPr/>
        <a:lstStyle/>
        <a:p>
          <a:endParaRPr lang="ru-RU" sz="1600"/>
        </a:p>
      </dgm:t>
    </dgm:pt>
    <dgm:pt modelId="{5CCB47CB-27E0-4FB4-BB81-1A33BDE6B3AB}" type="sibTrans" cxnId="{7E2B7A29-E897-4E3D-ADCE-9F0FAE757E25}">
      <dgm:prSet/>
      <dgm:spPr/>
      <dgm:t>
        <a:bodyPr/>
        <a:lstStyle/>
        <a:p>
          <a:endParaRPr lang="ru-RU" sz="1600"/>
        </a:p>
      </dgm:t>
    </dgm:pt>
    <dgm:pt modelId="{F6BEBB37-279A-4FC0-8AB9-839A1541FAD6}">
      <dgm:prSet custT="1"/>
      <dgm:spPr/>
      <dgm:t>
        <a:bodyPr/>
        <a:lstStyle/>
        <a:p>
          <a:pPr rtl="0"/>
          <a:r>
            <a:rPr lang="ru-RU" sz="1600" b="1" i="1" dirty="0" smtClean="0"/>
            <a:t>порядок </a:t>
          </a:r>
          <a:endParaRPr lang="ru-RU" sz="1600" dirty="0"/>
        </a:p>
      </dgm:t>
    </dgm:pt>
    <dgm:pt modelId="{9DCC7981-B569-4EC6-94C1-B0F73BAE504D}" type="parTrans" cxnId="{465AB48F-D4CB-48F2-9506-A8BBB4D7E5B7}">
      <dgm:prSet/>
      <dgm:spPr/>
      <dgm:t>
        <a:bodyPr/>
        <a:lstStyle/>
        <a:p>
          <a:endParaRPr lang="ru-RU" sz="1600"/>
        </a:p>
      </dgm:t>
    </dgm:pt>
    <dgm:pt modelId="{F05CB785-C90B-4DAE-8ECB-AAE07A8DA43A}" type="sibTrans" cxnId="{465AB48F-D4CB-48F2-9506-A8BBB4D7E5B7}">
      <dgm:prSet/>
      <dgm:spPr/>
      <dgm:t>
        <a:bodyPr/>
        <a:lstStyle/>
        <a:p>
          <a:endParaRPr lang="ru-RU" sz="1600"/>
        </a:p>
      </dgm:t>
    </dgm:pt>
    <dgm:pt modelId="{B90E6277-6C23-4534-AD22-FC8312BE9B3D}">
      <dgm:prSet custT="1"/>
      <dgm:spPr/>
      <dgm:t>
        <a:bodyPr/>
        <a:lstStyle/>
        <a:p>
          <a:pPr rtl="0"/>
          <a:r>
            <a:rPr lang="ru-RU" sz="1600" b="1" i="1" dirty="0" smtClean="0"/>
            <a:t>гармонию </a:t>
          </a:r>
          <a:endParaRPr lang="ru-RU" sz="1600" dirty="0"/>
        </a:p>
      </dgm:t>
    </dgm:pt>
    <dgm:pt modelId="{796E5185-808F-45CC-8508-F3658C184F12}" type="parTrans" cxnId="{2C893569-4E67-4C24-B827-44A765E8394D}">
      <dgm:prSet/>
      <dgm:spPr/>
      <dgm:t>
        <a:bodyPr/>
        <a:lstStyle/>
        <a:p>
          <a:endParaRPr lang="ru-RU" sz="1600"/>
        </a:p>
      </dgm:t>
    </dgm:pt>
    <dgm:pt modelId="{CD9AE8E4-E16E-43B3-8396-FB89A098A4F0}" type="sibTrans" cxnId="{2C893569-4E67-4C24-B827-44A765E8394D}">
      <dgm:prSet/>
      <dgm:spPr/>
      <dgm:t>
        <a:bodyPr/>
        <a:lstStyle/>
        <a:p>
          <a:endParaRPr lang="ru-RU" sz="1600"/>
        </a:p>
      </dgm:t>
    </dgm:pt>
    <dgm:pt modelId="{0FBF046A-1992-4142-BDD5-04079D345E9E}">
      <dgm:prSet custT="1"/>
      <dgm:spPr/>
      <dgm:t>
        <a:bodyPr/>
        <a:lstStyle/>
        <a:p>
          <a:pPr rtl="0"/>
          <a:r>
            <a:rPr lang="ru-RU" sz="1600" b="1" i="1" dirty="0" smtClean="0"/>
            <a:t>увлеченность </a:t>
          </a:r>
          <a:endParaRPr lang="ru-RU" sz="1600" dirty="0"/>
        </a:p>
      </dgm:t>
    </dgm:pt>
    <dgm:pt modelId="{3B186320-EA21-4BB6-9945-6121F7C2AEC7}" type="parTrans" cxnId="{BB7D13F2-C9F4-4406-BC0E-E633BD74A736}">
      <dgm:prSet/>
      <dgm:spPr/>
      <dgm:t>
        <a:bodyPr/>
        <a:lstStyle/>
        <a:p>
          <a:endParaRPr lang="ru-RU" sz="1600"/>
        </a:p>
      </dgm:t>
    </dgm:pt>
    <dgm:pt modelId="{8F43A47D-B806-4FDC-91D0-AF9855081ABA}" type="sibTrans" cxnId="{BB7D13F2-C9F4-4406-BC0E-E633BD74A736}">
      <dgm:prSet/>
      <dgm:spPr/>
      <dgm:t>
        <a:bodyPr/>
        <a:lstStyle/>
        <a:p>
          <a:endParaRPr lang="ru-RU" sz="1600"/>
        </a:p>
      </dgm:t>
    </dgm:pt>
    <dgm:pt modelId="{D4EDFC6F-884A-4E3A-AC98-0E5A9AA59D9E}">
      <dgm:prSet custT="1"/>
      <dgm:spPr/>
      <dgm:t>
        <a:bodyPr/>
        <a:lstStyle/>
        <a:p>
          <a:pPr rtl="0"/>
          <a:r>
            <a:rPr lang="ru-RU" sz="1600" b="1" i="1" dirty="0" smtClean="0"/>
            <a:t>активизацию  умственных способностей</a:t>
          </a:r>
          <a:endParaRPr lang="ru-RU" sz="1600" b="1" i="1" dirty="0"/>
        </a:p>
      </dgm:t>
    </dgm:pt>
    <dgm:pt modelId="{86E756CF-8B30-444D-8548-0990B18FAF0E}" type="parTrans" cxnId="{C44B72C0-2AE0-46CC-9290-39D19D69DDC1}">
      <dgm:prSet/>
      <dgm:spPr/>
      <dgm:t>
        <a:bodyPr/>
        <a:lstStyle/>
        <a:p>
          <a:endParaRPr lang="ru-RU" sz="1600"/>
        </a:p>
      </dgm:t>
    </dgm:pt>
    <dgm:pt modelId="{9ECECB46-DE65-4E85-97AE-A49E654B97C0}" type="sibTrans" cxnId="{C44B72C0-2AE0-46CC-9290-39D19D69DDC1}">
      <dgm:prSet/>
      <dgm:spPr/>
      <dgm:t>
        <a:bodyPr/>
        <a:lstStyle/>
        <a:p>
          <a:endParaRPr lang="ru-RU" sz="1600"/>
        </a:p>
      </dgm:t>
    </dgm:pt>
    <dgm:pt modelId="{0C29342A-A034-4DF2-B8E5-ADDEC6F80CFC}">
      <dgm:prSet custT="1"/>
      <dgm:spPr/>
      <dgm:t>
        <a:bodyPr/>
        <a:lstStyle/>
        <a:p>
          <a:pPr rtl="0"/>
          <a:r>
            <a:rPr lang="ru-RU" sz="1600" b="1" i="1" dirty="0" smtClean="0"/>
            <a:t>компенсацию недостатков  </a:t>
          </a:r>
          <a:endParaRPr lang="ru-RU" sz="1600" dirty="0"/>
        </a:p>
      </dgm:t>
    </dgm:pt>
    <dgm:pt modelId="{D3A1CD97-17FB-48C3-B0C7-24DB0E7AFB7D}" type="parTrans" cxnId="{B6D533AD-594D-409D-87E5-3E5499C1A4B1}">
      <dgm:prSet/>
      <dgm:spPr/>
      <dgm:t>
        <a:bodyPr/>
        <a:lstStyle/>
        <a:p>
          <a:endParaRPr lang="ru-RU" sz="1600"/>
        </a:p>
      </dgm:t>
    </dgm:pt>
    <dgm:pt modelId="{B3572F45-3C77-4D6F-941A-D06EC306CA3C}" type="sibTrans" cxnId="{B6D533AD-594D-409D-87E5-3E5499C1A4B1}">
      <dgm:prSet/>
      <dgm:spPr/>
      <dgm:t>
        <a:bodyPr/>
        <a:lstStyle/>
        <a:p>
          <a:endParaRPr lang="ru-RU" sz="1600"/>
        </a:p>
      </dgm:t>
    </dgm:pt>
    <dgm:pt modelId="{CC40E55A-B3E3-45C7-96EB-81E5DE14496F}">
      <dgm:prSet custT="1"/>
      <dgm:spPr/>
      <dgm:t>
        <a:bodyPr/>
        <a:lstStyle/>
        <a:p>
          <a:pPr rtl="0"/>
          <a:r>
            <a:rPr lang="ru-RU" sz="1600" b="1" i="1" dirty="0" smtClean="0"/>
            <a:t>предполагает обучение. </a:t>
          </a:r>
          <a:endParaRPr lang="ru-RU" sz="1600" dirty="0"/>
        </a:p>
      </dgm:t>
    </dgm:pt>
    <dgm:pt modelId="{AA071D7B-1A07-4CA7-8CE5-5C33AE434955}" type="parTrans" cxnId="{739EC084-A78D-4CC0-82D0-5B4D2CCDB607}">
      <dgm:prSet/>
      <dgm:spPr/>
      <dgm:t>
        <a:bodyPr/>
        <a:lstStyle/>
        <a:p>
          <a:endParaRPr lang="ru-RU" sz="1600"/>
        </a:p>
      </dgm:t>
    </dgm:pt>
    <dgm:pt modelId="{099EBE01-0AF0-48D5-B507-1F6D32C79735}" type="sibTrans" cxnId="{739EC084-A78D-4CC0-82D0-5B4D2CCDB607}">
      <dgm:prSet/>
      <dgm:spPr/>
      <dgm:t>
        <a:bodyPr/>
        <a:lstStyle/>
        <a:p>
          <a:endParaRPr lang="ru-RU" sz="1600"/>
        </a:p>
      </dgm:t>
    </dgm:pt>
    <dgm:pt modelId="{6CF721DF-5C01-4746-8BA3-5DEAA662FB40}">
      <dgm:prSet custT="1"/>
      <dgm:spPr/>
      <dgm:t>
        <a:bodyPr/>
        <a:lstStyle/>
        <a:p>
          <a:pPr rtl="0"/>
          <a:r>
            <a:rPr lang="ru-RU" sz="1600" b="1" i="1" dirty="0" err="1" smtClean="0"/>
            <a:t>совершен-ствует</a:t>
          </a:r>
          <a:r>
            <a:rPr lang="ru-RU" sz="1600" b="1" i="1" dirty="0" smtClean="0"/>
            <a:t> творческие навыки</a:t>
          </a:r>
          <a:endParaRPr lang="ru-RU" sz="1600" dirty="0"/>
        </a:p>
      </dgm:t>
    </dgm:pt>
    <dgm:pt modelId="{31D33A75-4228-43AC-9AEF-12168F768400}" type="parTrans" cxnId="{82018F84-D132-422E-B991-290F8A3C1589}">
      <dgm:prSet/>
      <dgm:spPr/>
      <dgm:t>
        <a:bodyPr/>
        <a:lstStyle/>
        <a:p>
          <a:endParaRPr lang="ru-RU" sz="1600"/>
        </a:p>
      </dgm:t>
    </dgm:pt>
    <dgm:pt modelId="{7704EFB1-1238-498C-84D6-51E171FDBF11}" type="sibTrans" cxnId="{82018F84-D132-422E-B991-290F8A3C1589}">
      <dgm:prSet/>
      <dgm:spPr/>
      <dgm:t>
        <a:bodyPr/>
        <a:lstStyle/>
        <a:p>
          <a:endParaRPr lang="ru-RU" sz="1600"/>
        </a:p>
      </dgm:t>
    </dgm:pt>
    <dgm:pt modelId="{47D53D50-76AE-4D4E-B404-1842116717CF}">
      <dgm:prSet custT="1"/>
      <dgm:spPr/>
      <dgm:t>
        <a:bodyPr/>
        <a:lstStyle/>
        <a:p>
          <a:pPr rtl="0"/>
          <a:r>
            <a:rPr lang="ru-RU" sz="1600" b="1" i="1" dirty="0" smtClean="0"/>
            <a:t>развивает воображение</a:t>
          </a:r>
          <a:endParaRPr lang="ru-RU" sz="1600" dirty="0"/>
        </a:p>
      </dgm:t>
    </dgm:pt>
    <dgm:pt modelId="{9FA4D95B-BC81-4613-AE5B-597446F29492}" type="parTrans" cxnId="{B128CC3E-2F8A-4E05-8CF6-6E4BC83A4F1C}">
      <dgm:prSet/>
      <dgm:spPr/>
      <dgm:t>
        <a:bodyPr/>
        <a:lstStyle/>
        <a:p>
          <a:endParaRPr lang="ru-RU" sz="1600"/>
        </a:p>
      </dgm:t>
    </dgm:pt>
    <dgm:pt modelId="{D85A2A57-D01F-4192-BB19-32710E264CF0}" type="sibTrans" cxnId="{B128CC3E-2F8A-4E05-8CF6-6E4BC83A4F1C}">
      <dgm:prSet/>
      <dgm:spPr/>
      <dgm:t>
        <a:bodyPr/>
        <a:lstStyle/>
        <a:p>
          <a:endParaRPr lang="ru-RU" sz="1600"/>
        </a:p>
      </dgm:t>
    </dgm:pt>
    <dgm:pt modelId="{05F5E243-BBE5-46E7-8EEF-E791791CB8E1}">
      <dgm:prSet custT="1"/>
      <dgm:spPr/>
      <dgm:t>
        <a:bodyPr/>
        <a:lstStyle/>
        <a:p>
          <a:pPr rtl="0"/>
          <a:r>
            <a:rPr lang="ru-RU" sz="1600" b="1" i="1" dirty="0" smtClean="0"/>
            <a:t>даёт</a:t>
          </a:r>
          <a:r>
            <a:rPr lang="ru-RU" sz="1600" b="1" i="1" baseline="0" dirty="0" smtClean="0"/>
            <a:t> поиск оптимальных решений</a:t>
          </a:r>
          <a:endParaRPr lang="ru-RU" sz="1600" b="1" i="1" dirty="0"/>
        </a:p>
      </dgm:t>
    </dgm:pt>
    <dgm:pt modelId="{85A2C523-51B5-437D-82F7-D660114E157F}" type="parTrans" cxnId="{F781FC3A-F818-496E-80CC-73DA676A1F70}">
      <dgm:prSet/>
      <dgm:spPr/>
      <dgm:t>
        <a:bodyPr/>
        <a:lstStyle/>
        <a:p>
          <a:endParaRPr lang="ru-RU" sz="1600"/>
        </a:p>
      </dgm:t>
    </dgm:pt>
    <dgm:pt modelId="{7D712BE7-0225-4C45-A471-54B39C44365D}" type="sibTrans" cxnId="{F781FC3A-F818-496E-80CC-73DA676A1F70}">
      <dgm:prSet/>
      <dgm:spPr/>
      <dgm:t>
        <a:bodyPr/>
        <a:lstStyle/>
        <a:p>
          <a:endParaRPr lang="ru-RU" sz="1600"/>
        </a:p>
      </dgm:t>
    </dgm:pt>
    <dgm:pt modelId="{C5A61760-82B1-4FB3-86F5-112DADD11AF9}">
      <dgm:prSet custT="1"/>
      <dgm:spPr/>
      <dgm:t>
        <a:bodyPr/>
        <a:lstStyle/>
        <a:p>
          <a:pPr rtl="0"/>
          <a:r>
            <a:rPr lang="ru-RU" sz="1600" b="1" i="1" dirty="0" err="1" smtClean="0"/>
            <a:t>психологи-ческую</a:t>
          </a:r>
          <a:r>
            <a:rPr lang="ru-RU" sz="1600" b="1" i="1" dirty="0" smtClean="0"/>
            <a:t> устойчивость</a:t>
          </a:r>
          <a:endParaRPr lang="ru-RU" sz="1600" b="1" i="1" dirty="0"/>
        </a:p>
      </dgm:t>
    </dgm:pt>
    <dgm:pt modelId="{315B4CD1-4790-463C-B9D9-49C1CCF1E7D7}" type="parTrans" cxnId="{587F9568-6533-431D-A52B-7E37F4A04C3D}">
      <dgm:prSet/>
      <dgm:spPr/>
      <dgm:t>
        <a:bodyPr/>
        <a:lstStyle/>
        <a:p>
          <a:endParaRPr lang="ru-RU" sz="1600"/>
        </a:p>
      </dgm:t>
    </dgm:pt>
    <dgm:pt modelId="{217D91A3-B0A0-4695-A1BB-AE8D03265D7A}" type="sibTrans" cxnId="{587F9568-6533-431D-A52B-7E37F4A04C3D}">
      <dgm:prSet/>
      <dgm:spPr/>
      <dgm:t>
        <a:bodyPr/>
        <a:lstStyle/>
        <a:p>
          <a:endParaRPr lang="ru-RU" sz="1600"/>
        </a:p>
      </dgm:t>
    </dgm:pt>
    <dgm:pt modelId="{F1AAE82A-4A66-451B-BA4E-5E6CEA83B74B}">
      <dgm:prSet custT="1"/>
      <dgm:spPr/>
      <dgm:t>
        <a:bodyPr/>
        <a:lstStyle/>
        <a:p>
          <a:pPr rtl="0"/>
          <a:r>
            <a:rPr lang="ru-RU" sz="1600" b="1" i="1" dirty="0" smtClean="0"/>
            <a:t>увеличивает потребность ребенка в общении</a:t>
          </a:r>
          <a:endParaRPr lang="ru-RU" sz="1600" b="1" i="1" dirty="0"/>
        </a:p>
      </dgm:t>
    </dgm:pt>
    <dgm:pt modelId="{201AA999-EAE1-4842-98C6-6F32A6947174}" type="parTrans" cxnId="{C8D83C61-DAD4-4C69-9E22-9D3407CEFE8A}">
      <dgm:prSet/>
      <dgm:spPr/>
      <dgm:t>
        <a:bodyPr/>
        <a:lstStyle/>
        <a:p>
          <a:endParaRPr lang="ru-RU" sz="1600"/>
        </a:p>
      </dgm:t>
    </dgm:pt>
    <dgm:pt modelId="{4C941812-D819-4814-B3F7-12C8A0B58147}" type="sibTrans" cxnId="{C8D83C61-DAD4-4C69-9E22-9D3407CEFE8A}">
      <dgm:prSet/>
      <dgm:spPr/>
      <dgm:t>
        <a:bodyPr/>
        <a:lstStyle/>
        <a:p>
          <a:endParaRPr lang="ru-RU" sz="1600"/>
        </a:p>
      </dgm:t>
    </dgm:pt>
    <dgm:pt modelId="{DAD2FB5F-8CF5-4613-937C-B0754722615E}" type="pres">
      <dgm:prSet presAssocID="{AF64F85C-813D-4D8E-BA00-7DE9E37C7BC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EDB77A0-E41B-4F8A-9DAD-49478DD9A05F}" type="pres">
      <dgm:prSet presAssocID="{C5C4B44E-CD40-428F-BD31-447F3FBFFD12}" presName="compNode" presStyleCnt="0"/>
      <dgm:spPr/>
      <dgm:t>
        <a:bodyPr/>
        <a:lstStyle/>
        <a:p>
          <a:endParaRPr lang="ru-RU"/>
        </a:p>
      </dgm:t>
    </dgm:pt>
    <dgm:pt modelId="{6808F20B-A9E6-4A8A-8A7B-53A8E722FB1F}" type="pres">
      <dgm:prSet presAssocID="{C5C4B44E-CD40-428F-BD31-447F3FBFFD12}" presName="dummyConnPt" presStyleCnt="0"/>
      <dgm:spPr/>
      <dgm:t>
        <a:bodyPr/>
        <a:lstStyle/>
        <a:p>
          <a:endParaRPr lang="ru-RU"/>
        </a:p>
      </dgm:t>
    </dgm:pt>
    <dgm:pt modelId="{8E0E8257-CD55-438B-9FAA-E7AA6D8905CC}" type="pres">
      <dgm:prSet presAssocID="{C5C4B44E-CD40-428F-BD31-447F3FBFFD12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612272-78A8-4BEA-9D6A-B4AD4111F566}" type="pres">
      <dgm:prSet presAssocID="{5CCB47CB-27E0-4FB4-BB81-1A33BDE6B3AB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85B27B1B-37E9-4518-BC4D-88C652FDE4F9}" type="pres">
      <dgm:prSet presAssocID="{F6BEBB37-279A-4FC0-8AB9-839A1541FAD6}" presName="compNode" presStyleCnt="0"/>
      <dgm:spPr/>
      <dgm:t>
        <a:bodyPr/>
        <a:lstStyle/>
        <a:p>
          <a:endParaRPr lang="ru-RU"/>
        </a:p>
      </dgm:t>
    </dgm:pt>
    <dgm:pt modelId="{5C598781-4B63-41A1-89A4-3C2A2EF32BB7}" type="pres">
      <dgm:prSet presAssocID="{F6BEBB37-279A-4FC0-8AB9-839A1541FAD6}" presName="dummyConnPt" presStyleCnt="0"/>
      <dgm:spPr/>
      <dgm:t>
        <a:bodyPr/>
        <a:lstStyle/>
        <a:p>
          <a:endParaRPr lang="ru-RU"/>
        </a:p>
      </dgm:t>
    </dgm:pt>
    <dgm:pt modelId="{E0A34FB8-DC2F-4531-BDB7-F8DFEDA7B5E4}" type="pres">
      <dgm:prSet presAssocID="{F6BEBB37-279A-4FC0-8AB9-839A1541FAD6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088C6-5377-4589-9D53-67C97BF8EB0C}" type="pres">
      <dgm:prSet presAssocID="{F05CB785-C90B-4DAE-8ECB-AAE07A8DA43A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744B26FD-6120-4335-AAB9-CBC80E798634}" type="pres">
      <dgm:prSet presAssocID="{B90E6277-6C23-4534-AD22-FC8312BE9B3D}" presName="compNode" presStyleCnt="0"/>
      <dgm:spPr/>
      <dgm:t>
        <a:bodyPr/>
        <a:lstStyle/>
        <a:p>
          <a:endParaRPr lang="ru-RU"/>
        </a:p>
      </dgm:t>
    </dgm:pt>
    <dgm:pt modelId="{E42D0EC6-1A30-44A2-BBBD-1B544CAA159A}" type="pres">
      <dgm:prSet presAssocID="{B90E6277-6C23-4534-AD22-FC8312BE9B3D}" presName="dummyConnPt" presStyleCnt="0"/>
      <dgm:spPr/>
      <dgm:t>
        <a:bodyPr/>
        <a:lstStyle/>
        <a:p>
          <a:endParaRPr lang="ru-RU"/>
        </a:p>
      </dgm:t>
    </dgm:pt>
    <dgm:pt modelId="{D4D5EE10-2DB0-427B-861A-656DD6B4FF0F}" type="pres">
      <dgm:prSet presAssocID="{B90E6277-6C23-4534-AD22-FC8312BE9B3D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B5FB7-A0F1-47A4-AB5A-852AD1E3B2C9}" type="pres">
      <dgm:prSet presAssocID="{CD9AE8E4-E16E-43B3-8396-FB89A098A4F0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9EE57407-DBD8-4E69-9740-7D079AEF60A1}" type="pres">
      <dgm:prSet presAssocID="{0FBF046A-1992-4142-BDD5-04079D345E9E}" presName="compNode" presStyleCnt="0"/>
      <dgm:spPr/>
      <dgm:t>
        <a:bodyPr/>
        <a:lstStyle/>
        <a:p>
          <a:endParaRPr lang="ru-RU"/>
        </a:p>
      </dgm:t>
    </dgm:pt>
    <dgm:pt modelId="{E3A7FEDA-0C6D-4A6A-B95E-4CE01311E0C3}" type="pres">
      <dgm:prSet presAssocID="{0FBF046A-1992-4142-BDD5-04079D345E9E}" presName="dummyConnPt" presStyleCnt="0"/>
      <dgm:spPr/>
      <dgm:t>
        <a:bodyPr/>
        <a:lstStyle/>
        <a:p>
          <a:endParaRPr lang="ru-RU"/>
        </a:p>
      </dgm:t>
    </dgm:pt>
    <dgm:pt modelId="{C67F92B2-1DC4-488C-94F2-039910578FE0}" type="pres">
      <dgm:prSet presAssocID="{0FBF046A-1992-4142-BDD5-04079D345E9E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04F25-EA70-4A64-ACDF-6D728FFC76F9}" type="pres">
      <dgm:prSet presAssocID="{8F43A47D-B806-4FDC-91D0-AF9855081ABA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0949AE49-6EE7-46D1-A36C-C2A27AB95BD2}" type="pres">
      <dgm:prSet presAssocID="{D4EDFC6F-884A-4E3A-AC98-0E5A9AA59D9E}" presName="compNode" presStyleCnt="0"/>
      <dgm:spPr/>
      <dgm:t>
        <a:bodyPr/>
        <a:lstStyle/>
        <a:p>
          <a:endParaRPr lang="ru-RU"/>
        </a:p>
      </dgm:t>
    </dgm:pt>
    <dgm:pt modelId="{B495738E-ECBA-4A23-B63C-48254AE9F917}" type="pres">
      <dgm:prSet presAssocID="{D4EDFC6F-884A-4E3A-AC98-0E5A9AA59D9E}" presName="dummyConnPt" presStyleCnt="0"/>
      <dgm:spPr/>
      <dgm:t>
        <a:bodyPr/>
        <a:lstStyle/>
        <a:p>
          <a:endParaRPr lang="ru-RU"/>
        </a:p>
      </dgm:t>
    </dgm:pt>
    <dgm:pt modelId="{745621D8-A889-406B-A184-D9FC08D37EAE}" type="pres">
      <dgm:prSet presAssocID="{D4EDFC6F-884A-4E3A-AC98-0E5A9AA59D9E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EF9649-53BE-4952-9EDF-7A1FABC1F96E}" type="pres">
      <dgm:prSet presAssocID="{9ECECB46-DE65-4E85-97AE-A49E654B97C0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06FB0069-161D-486A-84FA-31B0B2917CDA}" type="pres">
      <dgm:prSet presAssocID="{0C29342A-A034-4DF2-B8E5-ADDEC6F80CFC}" presName="compNode" presStyleCnt="0"/>
      <dgm:spPr/>
      <dgm:t>
        <a:bodyPr/>
        <a:lstStyle/>
        <a:p>
          <a:endParaRPr lang="ru-RU"/>
        </a:p>
      </dgm:t>
    </dgm:pt>
    <dgm:pt modelId="{FB3EA2BE-8187-4B8E-A894-3C395918A2C4}" type="pres">
      <dgm:prSet presAssocID="{0C29342A-A034-4DF2-B8E5-ADDEC6F80CFC}" presName="dummyConnPt" presStyleCnt="0"/>
      <dgm:spPr/>
      <dgm:t>
        <a:bodyPr/>
        <a:lstStyle/>
        <a:p>
          <a:endParaRPr lang="ru-RU"/>
        </a:p>
      </dgm:t>
    </dgm:pt>
    <dgm:pt modelId="{2D76CED4-2639-4E61-B8A9-06A3FD82C401}" type="pres">
      <dgm:prSet presAssocID="{0C29342A-A034-4DF2-B8E5-ADDEC6F80CFC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4326D-0589-41FC-A4EE-8ECE3884CFE4}" type="pres">
      <dgm:prSet presAssocID="{B3572F45-3C77-4D6F-941A-D06EC306CA3C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8436B538-E0DE-43D1-A40B-3FD26525AA13}" type="pres">
      <dgm:prSet presAssocID="{CC40E55A-B3E3-45C7-96EB-81E5DE14496F}" presName="compNode" presStyleCnt="0"/>
      <dgm:spPr/>
      <dgm:t>
        <a:bodyPr/>
        <a:lstStyle/>
        <a:p>
          <a:endParaRPr lang="ru-RU"/>
        </a:p>
      </dgm:t>
    </dgm:pt>
    <dgm:pt modelId="{42D31120-663D-4E11-94AB-9ADEC2377369}" type="pres">
      <dgm:prSet presAssocID="{CC40E55A-B3E3-45C7-96EB-81E5DE14496F}" presName="dummyConnPt" presStyleCnt="0"/>
      <dgm:spPr/>
      <dgm:t>
        <a:bodyPr/>
        <a:lstStyle/>
        <a:p>
          <a:endParaRPr lang="ru-RU"/>
        </a:p>
      </dgm:t>
    </dgm:pt>
    <dgm:pt modelId="{96DCFA3E-EBCF-4E03-9E18-7EDB82913C16}" type="pres">
      <dgm:prSet presAssocID="{CC40E55A-B3E3-45C7-96EB-81E5DE14496F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F8195-1731-43B8-9AD9-0FF3EDCE6A88}" type="pres">
      <dgm:prSet presAssocID="{099EBE01-0AF0-48D5-B507-1F6D32C79735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F288C624-A097-4BED-BFA7-FC80DD0B3513}" type="pres">
      <dgm:prSet presAssocID="{6CF721DF-5C01-4746-8BA3-5DEAA662FB40}" presName="compNode" presStyleCnt="0"/>
      <dgm:spPr/>
      <dgm:t>
        <a:bodyPr/>
        <a:lstStyle/>
        <a:p>
          <a:endParaRPr lang="ru-RU"/>
        </a:p>
      </dgm:t>
    </dgm:pt>
    <dgm:pt modelId="{5121C89F-525F-4FCE-BCD1-13B6BAFBB7E7}" type="pres">
      <dgm:prSet presAssocID="{6CF721DF-5C01-4746-8BA3-5DEAA662FB40}" presName="dummyConnPt" presStyleCnt="0"/>
      <dgm:spPr/>
      <dgm:t>
        <a:bodyPr/>
        <a:lstStyle/>
        <a:p>
          <a:endParaRPr lang="ru-RU"/>
        </a:p>
      </dgm:t>
    </dgm:pt>
    <dgm:pt modelId="{2592FFC8-A2C0-4DF4-A7AA-21E26B99B2AB}" type="pres">
      <dgm:prSet presAssocID="{6CF721DF-5C01-4746-8BA3-5DEAA662FB40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68842-8299-4F0B-B86E-EA4E8D7C860A}" type="pres">
      <dgm:prSet presAssocID="{7704EFB1-1238-498C-84D6-51E171FDBF11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8A34B842-1492-4F09-9B2D-A3B18C382A2D}" type="pres">
      <dgm:prSet presAssocID="{47D53D50-76AE-4D4E-B404-1842116717CF}" presName="compNode" presStyleCnt="0"/>
      <dgm:spPr/>
      <dgm:t>
        <a:bodyPr/>
        <a:lstStyle/>
        <a:p>
          <a:endParaRPr lang="ru-RU"/>
        </a:p>
      </dgm:t>
    </dgm:pt>
    <dgm:pt modelId="{14DE8727-606E-47C5-BAA3-53A6BC89F46C}" type="pres">
      <dgm:prSet presAssocID="{47D53D50-76AE-4D4E-B404-1842116717CF}" presName="dummyConnPt" presStyleCnt="0"/>
      <dgm:spPr/>
      <dgm:t>
        <a:bodyPr/>
        <a:lstStyle/>
        <a:p>
          <a:endParaRPr lang="ru-RU"/>
        </a:p>
      </dgm:t>
    </dgm:pt>
    <dgm:pt modelId="{CDC0E95D-FF13-47E7-8141-E6F318E4DF76}" type="pres">
      <dgm:prSet presAssocID="{47D53D50-76AE-4D4E-B404-1842116717CF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DB51E-4B1D-4F64-8A9C-3DFFF7CF61C5}" type="pres">
      <dgm:prSet presAssocID="{D85A2A57-D01F-4192-BB19-32710E264CF0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FB7AFB29-75F8-4FF0-BB73-FF68E9F84C60}" type="pres">
      <dgm:prSet presAssocID="{05F5E243-BBE5-46E7-8EEF-E791791CB8E1}" presName="compNode" presStyleCnt="0"/>
      <dgm:spPr/>
      <dgm:t>
        <a:bodyPr/>
        <a:lstStyle/>
        <a:p>
          <a:endParaRPr lang="ru-RU"/>
        </a:p>
      </dgm:t>
    </dgm:pt>
    <dgm:pt modelId="{067847C4-2DF0-4275-B3A3-9C23EF462539}" type="pres">
      <dgm:prSet presAssocID="{05F5E243-BBE5-46E7-8EEF-E791791CB8E1}" presName="dummyConnPt" presStyleCnt="0"/>
      <dgm:spPr/>
      <dgm:t>
        <a:bodyPr/>
        <a:lstStyle/>
        <a:p>
          <a:endParaRPr lang="ru-RU"/>
        </a:p>
      </dgm:t>
    </dgm:pt>
    <dgm:pt modelId="{B66C36B5-70B8-42EF-AA4C-0CAA43D54942}" type="pres">
      <dgm:prSet presAssocID="{05F5E243-BBE5-46E7-8EEF-E791791CB8E1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500F9-28B6-4BD8-A22B-43217F128AC5}" type="pres">
      <dgm:prSet presAssocID="{7D712BE7-0225-4C45-A471-54B39C44365D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75C2C70A-97ED-46DF-B713-9898D2D9EE36}" type="pres">
      <dgm:prSet presAssocID="{C5A61760-82B1-4FB3-86F5-112DADD11AF9}" presName="compNode" presStyleCnt="0"/>
      <dgm:spPr/>
      <dgm:t>
        <a:bodyPr/>
        <a:lstStyle/>
        <a:p>
          <a:endParaRPr lang="ru-RU"/>
        </a:p>
      </dgm:t>
    </dgm:pt>
    <dgm:pt modelId="{A7021059-1582-4BD8-B46F-3196BBA51F4E}" type="pres">
      <dgm:prSet presAssocID="{C5A61760-82B1-4FB3-86F5-112DADD11AF9}" presName="dummyConnPt" presStyleCnt="0"/>
      <dgm:spPr/>
      <dgm:t>
        <a:bodyPr/>
        <a:lstStyle/>
        <a:p>
          <a:endParaRPr lang="ru-RU"/>
        </a:p>
      </dgm:t>
    </dgm:pt>
    <dgm:pt modelId="{7F16C0A0-BD54-462C-968C-4F36C2DB25BE}" type="pres">
      <dgm:prSet presAssocID="{C5A61760-82B1-4FB3-86F5-112DADD11AF9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D7FF0-C939-4BEF-BFF3-B2ED3C33262E}" type="pres">
      <dgm:prSet presAssocID="{217D91A3-B0A0-4695-A1BB-AE8D03265D7A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1E293214-E966-4104-850D-004474D2F81E}" type="pres">
      <dgm:prSet presAssocID="{F1AAE82A-4A66-451B-BA4E-5E6CEA83B74B}" presName="compNode" presStyleCnt="0"/>
      <dgm:spPr/>
      <dgm:t>
        <a:bodyPr/>
        <a:lstStyle/>
        <a:p>
          <a:endParaRPr lang="ru-RU"/>
        </a:p>
      </dgm:t>
    </dgm:pt>
    <dgm:pt modelId="{F6071C28-5E6B-431F-86F3-7269CBD798DB}" type="pres">
      <dgm:prSet presAssocID="{F1AAE82A-4A66-451B-BA4E-5E6CEA83B74B}" presName="dummyConnPt" presStyleCnt="0"/>
      <dgm:spPr/>
      <dgm:t>
        <a:bodyPr/>
        <a:lstStyle/>
        <a:p>
          <a:endParaRPr lang="ru-RU"/>
        </a:p>
      </dgm:t>
    </dgm:pt>
    <dgm:pt modelId="{E2797C5F-DDCB-4E4F-B428-29A18E136765}" type="pres">
      <dgm:prSet presAssocID="{F1AAE82A-4A66-451B-BA4E-5E6CEA83B74B}" presName="node" presStyleLbl="node1" presStyleIdx="11" presStyleCnt="12" custLinFactNeighborX="411" custLinFactNeighborY="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8385E7-D124-468D-9495-24B68D9BBAD5}" type="presOf" srcId="{F1AAE82A-4A66-451B-BA4E-5E6CEA83B74B}" destId="{E2797C5F-DDCB-4E4F-B428-29A18E136765}" srcOrd="0" destOrd="0" presId="urn:microsoft.com/office/officeart/2005/8/layout/bProcess4"/>
    <dgm:cxn modelId="{9FEEAD1F-CA11-462D-A591-0646EF65D5C1}" type="presOf" srcId="{CD9AE8E4-E16E-43B3-8396-FB89A098A4F0}" destId="{4CBB5FB7-A0F1-47A4-AB5A-852AD1E3B2C9}" srcOrd="0" destOrd="0" presId="urn:microsoft.com/office/officeart/2005/8/layout/bProcess4"/>
    <dgm:cxn modelId="{82018F84-D132-422E-B991-290F8A3C1589}" srcId="{AF64F85C-813D-4D8E-BA00-7DE9E37C7BCA}" destId="{6CF721DF-5C01-4746-8BA3-5DEAA662FB40}" srcOrd="7" destOrd="0" parTransId="{31D33A75-4228-43AC-9AEF-12168F768400}" sibTransId="{7704EFB1-1238-498C-84D6-51E171FDBF11}"/>
    <dgm:cxn modelId="{99801E61-967D-47C7-A3E7-A93A8A1ED0DE}" type="presOf" srcId="{7D712BE7-0225-4C45-A471-54B39C44365D}" destId="{49E500F9-28B6-4BD8-A22B-43217F128AC5}" srcOrd="0" destOrd="0" presId="urn:microsoft.com/office/officeart/2005/8/layout/bProcess4"/>
    <dgm:cxn modelId="{4400904D-6E07-4DDF-A065-50EF75608C5E}" type="presOf" srcId="{47D53D50-76AE-4D4E-B404-1842116717CF}" destId="{CDC0E95D-FF13-47E7-8141-E6F318E4DF76}" srcOrd="0" destOrd="0" presId="urn:microsoft.com/office/officeart/2005/8/layout/bProcess4"/>
    <dgm:cxn modelId="{C8D83C61-DAD4-4C69-9E22-9D3407CEFE8A}" srcId="{AF64F85C-813D-4D8E-BA00-7DE9E37C7BCA}" destId="{F1AAE82A-4A66-451B-BA4E-5E6CEA83B74B}" srcOrd="11" destOrd="0" parTransId="{201AA999-EAE1-4842-98C6-6F32A6947174}" sibTransId="{4C941812-D819-4814-B3F7-12C8A0B58147}"/>
    <dgm:cxn modelId="{DBC10400-E423-432C-B0DE-0D0F18CDC5E6}" type="presOf" srcId="{D4EDFC6F-884A-4E3A-AC98-0E5A9AA59D9E}" destId="{745621D8-A889-406B-A184-D9FC08D37EAE}" srcOrd="0" destOrd="0" presId="urn:microsoft.com/office/officeart/2005/8/layout/bProcess4"/>
    <dgm:cxn modelId="{CDB88A63-7166-44E7-A022-9BD015B724D7}" type="presOf" srcId="{6CF721DF-5C01-4746-8BA3-5DEAA662FB40}" destId="{2592FFC8-A2C0-4DF4-A7AA-21E26B99B2AB}" srcOrd="0" destOrd="0" presId="urn:microsoft.com/office/officeart/2005/8/layout/bProcess4"/>
    <dgm:cxn modelId="{B128CC3E-2F8A-4E05-8CF6-6E4BC83A4F1C}" srcId="{AF64F85C-813D-4D8E-BA00-7DE9E37C7BCA}" destId="{47D53D50-76AE-4D4E-B404-1842116717CF}" srcOrd="8" destOrd="0" parTransId="{9FA4D95B-BC81-4613-AE5B-597446F29492}" sibTransId="{D85A2A57-D01F-4192-BB19-32710E264CF0}"/>
    <dgm:cxn modelId="{4076C7C2-7560-4118-AD2B-7DC685FB983E}" type="presOf" srcId="{B90E6277-6C23-4534-AD22-FC8312BE9B3D}" destId="{D4D5EE10-2DB0-427B-861A-656DD6B4FF0F}" srcOrd="0" destOrd="0" presId="urn:microsoft.com/office/officeart/2005/8/layout/bProcess4"/>
    <dgm:cxn modelId="{739EC084-A78D-4CC0-82D0-5B4D2CCDB607}" srcId="{AF64F85C-813D-4D8E-BA00-7DE9E37C7BCA}" destId="{CC40E55A-B3E3-45C7-96EB-81E5DE14496F}" srcOrd="6" destOrd="0" parTransId="{AA071D7B-1A07-4CA7-8CE5-5C33AE434955}" sibTransId="{099EBE01-0AF0-48D5-B507-1F6D32C79735}"/>
    <dgm:cxn modelId="{D1C0982B-E9D7-47A7-A600-53EB2141CC0D}" type="presOf" srcId="{0C29342A-A034-4DF2-B8E5-ADDEC6F80CFC}" destId="{2D76CED4-2639-4E61-B8A9-06A3FD82C401}" srcOrd="0" destOrd="0" presId="urn:microsoft.com/office/officeart/2005/8/layout/bProcess4"/>
    <dgm:cxn modelId="{7E2B7A29-E897-4E3D-ADCE-9F0FAE757E25}" srcId="{AF64F85C-813D-4D8E-BA00-7DE9E37C7BCA}" destId="{C5C4B44E-CD40-428F-BD31-447F3FBFFD12}" srcOrd="0" destOrd="0" parTransId="{0F2E707B-EFC8-4A02-9A15-DD5289B89F49}" sibTransId="{5CCB47CB-27E0-4FB4-BB81-1A33BDE6B3AB}"/>
    <dgm:cxn modelId="{05E9BCA9-65C0-48D2-8BCF-527DB2375E49}" type="presOf" srcId="{05F5E243-BBE5-46E7-8EEF-E791791CB8E1}" destId="{B66C36B5-70B8-42EF-AA4C-0CAA43D54942}" srcOrd="0" destOrd="0" presId="urn:microsoft.com/office/officeart/2005/8/layout/bProcess4"/>
    <dgm:cxn modelId="{B992264F-CFDE-4F8C-BF36-D340C8EB70F1}" type="presOf" srcId="{C5A61760-82B1-4FB3-86F5-112DADD11AF9}" destId="{7F16C0A0-BD54-462C-968C-4F36C2DB25BE}" srcOrd="0" destOrd="0" presId="urn:microsoft.com/office/officeart/2005/8/layout/bProcess4"/>
    <dgm:cxn modelId="{B4E896E1-57DF-4592-9028-805F016D2AA1}" type="presOf" srcId="{217D91A3-B0A0-4695-A1BB-AE8D03265D7A}" destId="{C95D7FF0-C939-4BEF-BFF3-B2ED3C33262E}" srcOrd="0" destOrd="0" presId="urn:microsoft.com/office/officeart/2005/8/layout/bProcess4"/>
    <dgm:cxn modelId="{4CCEAC82-72DC-4188-8EB9-A2F58A97DFC7}" type="presOf" srcId="{5CCB47CB-27E0-4FB4-BB81-1A33BDE6B3AB}" destId="{DD612272-78A8-4BEA-9D6A-B4AD4111F566}" srcOrd="0" destOrd="0" presId="urn:microsoft.com/office/officeart/2005/8/layout/bProcess4"/>
    <dgm:cxn modelId="{465AB48F-D4CB-48F2-9506-A8BBB4D7E5B7}" srcId="{AF64F85C-813D-4D8E-BA00-7DE9E37C7BCA}" destId="{F6BEBB37-279A-4FC0-8AB9-839A1541FAD6}" srcOrd="1" destOrd="0" parTransId="{9DCC7981-B569-4EC6-94C1-B0F73BAE504D}" sibTransId="{F05CB785-C90B-4DAE-8ECB-AAE07A8DA43A}"/>
    <dgm:cxn modelId="{B6D533AD-594D-409D-87E5-3E5499C1A4B1}" srcId="{AF64F85C-813D-4D8E-BA00-7DE9E37C7BCA}" destId="{0C29342A-A034-4DF2-B8E5-ADDEC6F80CFC}" srcOrd="5" destOrd="0" parTransId="{D3A1CD97-17FB-48C3-B0C7-24DB0E7AFB7D}" sibTransId="{B3572F45-3C77-4D6F-941A-D06EC306CA3C}"/>
    <dgm:cxn modelId="{B9474CC3-804E-4F3F-903E-E175EB8F6800}" type="presOf" srcId="{B3572F45-3C77-4D6F-941A-D06EC306CA3C}" destId="{E9F4326D-0589-41FC-A4EE-8ECE3884CFE4}" srcOrd="0" destOrd="0" presId="urn:microsoft.com/office/officeart/2005/8/layout/bProcess4"/>
    <dgm:cxn modelId="{0CC9005A-6102-4CC9-9B78-A5E777A0256C}" type="presOf" srcId="{0FBF046A-1992-4142-BDD5-04079D345E9E}" destId="{C67F92B2-1DC4-488C-94F2-039910578FE0}" srcOrd="0" destOrd="0" presId="urn:microsoft.com/office/officeart/2005/8/layout/bProcess4"/>
    <dgm:cxn modelId="{6DB0635F-CA12-458A-B82C-066D0278CB23}" type="presOf" srcId="{CC40E55A-B3E3-45C7-96EB-81E5DE14496F}" destId="{96DCFA3E-EBCF-4E03-9E18-7EDB82913C16}" srcOrd="0" destOrd="0" presId="urn:microsoft.com/office/officeart/2005/8/layout/bProcess4"/>
    <dgm:cxn modelId="{04DB12C9-FB23-4051-8625-98957562B230}" type="presOf" srcId="{F05CB785-C90B-4DAE-8ECB-AAE07A8DA43A}" destId="{0A2088C6-5377-4589-9D53-67C97BF8EB0C}" srcOrd="0" destOrd="0" presId="urn:microsoft.com/office/officeart/2005/8/layout/bProcess4"/>
    <dgm:cxn modelId="{3AF6E307-A572-47AE-8311-FC8CC8C1BF9E}" type="presOf" srcId="{099EBE01-0AF0-48D5-B507-1F6D32C79735}" destId="{3CFF8195-1731-43B8-9AD9-0FF3EDCE6A88}" srcOrd="0" destOrd="0" presId="urn:microsoft.com/office/officeart/2005/8/layout/bProcess4"/>
    <dgm:cxn modelId="{9812CDBC-CB0E-425B-ABCB-9A2D57297523}" type="presOf" srcId="{C5C4B44E-CD40-428F-BD31-447F3FBFFD12}" destId="{8E0E8257-CD55-438B-9FAA-E7AA6D8905CC}" srcOrd="0" destOrd="0" presId="urn:microsoft.com/office/officeart/2005/8/layout/bProcess4"/>
    <dgm:cxn modelId="{A36F0A9C-3596-4F45-8D31-157F026C8DC6}" type="presOf" srcId="{9ECECB46-DE65-4E85-97AE-A49E654B97C0}" destId="{AAEF9649-53BE-4952-9EDF-7A1FABC1F96E}" srcOrd="0" destOrd="0" presId="urn:microsoft.com/office/officeart/2005/8/layout/bProcess4"/>
    <dgm:cxn modelId="{587F9568-6533-431D-A52B-7E37F4A04C3D}" srcId="{AF64F85C-813D-4D8E-BA00-7DE9E37C7BCA}" destId="{C5A61760-82B1-4FB3-86F5-112DADD11AF9}" srcOrd="10" destOrd="0" parTransId="{315B4CD1-4790-463C-B9D9-49C1CCF1E7D7}" sibTransId="{217D91A3-B0A0-4695-A1BB-AE8D03265D7A}"/>
    <dgm:cxn modelId="{BB7D13F2-C9F4-4406-BC0E-E633BD74A736}" srcId="{AF64F85C-813D-4D8E-BA00-7DE9E37C7BCA}" destId="{0FBF046A-1992-4142-BDD5-04079D345E9E}" srcOrd="3" destOrd="0" parTransId="{3B186320-EA21-4BB6-9945-6121F7C2AEC7}" sibTransId="{8F43A47D-B806-4FDC-91D0-AF9855081ABA}"/>
    <dgm:cxn modelId="{E169C9A7-66EB-46CB-A2B0-13FFB69921F8}" type="presOf" srcId="{F6BEBB37-279A-4FC0-8AB9-839A1541FAD6}" destId="{E0A34FB8-DC2F-4531-BDB7-F8DFEDA7B5E4}" srcOrd="0" destOrd="0" presId="urn:microsoft.com/office/officeart/2005/8/layout/bProcess4"/>
    <dgm:cxn modelId="{AA68A2D8-E912-4193-B582-11AB27FF5BF8}" type="presOf" srcId="{7704EFB1-1238-498C-84D6-51E171FDBF11}" destId="{69568842-8299-4F0B-B86E-EA4E8D7C860A}" srcOrd="0" destOrd="0" presId="urn:microsoft.com/office/officeart/2005/8/layout/bProcess4"/>
    <dgm:cxn modelId="{C8DC15CF-C5E6-428C-807D-BAC8C9661A74}" type="presOf" srcId="{8F43A47D-B806-4FDC-91D0-AF9855081ABA}" destId="{16E04F25-EA70-4A64-ACDF-6D728FFC76F9}" srcOrd="0" destOrd="0" presId="urn:microsoft.com/office/officeart/2005/8/layout/bProcess4"/>
    <dgm:cxn modelId="{C44B72C0-2AE0-46CC-9290-39D19D69DDC1}" srcId="{AF64F85C-813D-4D8E-BA00-7DE9E37C7BCA}" destId="{D4EDFC6F-884A-4E3A-AC98-0E5A9AA59D9E}" srcOrd="4" destOrd="0" parTransId="{86E756CF-8B30-444D-8548-0990B18FAF0E}" sibTransId="{9ECECB46-DE65-4E85-97AE-A49E654B97C0}"/>
    <dgm:cxn modelId="{C834D7B2-529F-447B-BE93-BB53D4439EE6}" type="presOf" srcId="{D85A2A57-D01F-4192-BB19-32710E264CF0}" destId="{24BDB51E-4B1D-4F64-8A9C-3DFFF7CF61C5}" srcOrd="0" destOrd="0" presId="urn:microsoft.com/office/officeart/2005/8/layout/bProcess4"/>
    <dgm:cxn modelId="{2C893569-4E67-4C24-B827-44A765E8394D}" srcId="{AF64F85C-813D-4D8E-BA00-7DE9E37C7BCA}" destId="{B90E6277-6C23-4534-AD22-FC8312BE9B3D}" srcOrd="2" destOrd="0" parTransId="{796E5185-808F-45CC-8508-F3658C184F12}" sibTransId="{CD9AE8E4-E16E-43B3-8396-FB89A098A4F0}"/>
    <dgm:cxn modelId="{F781FC3A-F818-496E-80CC-73DA676A1F70}" srcId="{AF64F85C-813D-4D8E-BA00-7DE9E37C7BCA}" destId="{05F5E243-BBE5-46E7-8EEF-E791791CB8E1}" srcOrd="9" destOrd="0" parTransId="{85A2C523-51B5-437D-82F7-D660114E157F}" sibTransId="{7D712BE7-0225-4C45-A471-54B39C44365D}"/>
    <dgm:cxn modelId="{4E96735F-8B18-4D59-8936-B03742CEEA6D}" type="presOf" srcId="{AF64F85C-813D-4D8E-BA00-7DE9E37C7BCA}" destId="{DAD2FB5F-8CF5-4613-937C-B0754722615E}" srcOrd="0" destOrd="0" presId="urn:microsoft.com/office/officeart/2005/8/layout/bProcess4"/>
    <dgm:cxn modelId="{B633476A-CEE1-479F-9D24-39AFA8621D3E}" type="presParOf" srcId="{DAD2FB5F-8CF5-4613-937C-B0754722615E}" destId="{3EDB77A0-E41B-4F8A-9DAD-49478DD9A05F}" srcOrd="0" destOrd="0" presId="urn:microsoft.com/office/officeart/2005/8/layout/bProcess4"/>
    <dgm:cxn modelId="{367EC74B-4369-4EC6-B36A-DBD3631FBFCB}" type="presParOf" srcId="{3EDB77A0-E41B-4F8A-9DAD-49478DD9A05F}" destId="{6808F20B-A9E6-4A8A-8A7B-53A8E722FB1F}" srcOrd="0" destOrd="0" presId="urn:microsoft.com/office/officeart/2005/8/layout/bProcess4"/>
    <dgm:cxn modelId="{00FB040D-7623-48B8-B84A-C3CB7860441C}" type="presParOf" srcId="{3EDB77A0-E41B-4F8A-9DAD-49478DD9A05F}" destId="{8E0E8257-CD55-438B-9FAA-E7AA6D8905CC}" srcOrd="1" destOrd="0" presId="urn:microsoft.com/office/officeart/2005/8/layout/bProcess4"/>
    <dgm:cxn modelId="{16D4398F-2B37-48DE-BCC2-514BBC8DBDF6}" type="presParOf" srcId="{DAD2FB5F-8CF5-4613-937C-B0754722615E}" destId="{DD612272-78A8-4BEA-9D6A-B4AD4111F566}" srcOrd="1" destOrd="0" presId="urn:microsoft.com/office/officeart/2005/8/layout/bProcess4"/>
    <dgm:cxn modelId="{F17EB0C4-2CAE-4303-91C9-BE68BD30DC0C}" type="presParOf" srcId="{DAD2FB5F-8CF5-4613-937C-B0754722615E}" destId="{85B27B1B-37E9-4518-BC4D-88C652FDE4F9}" srcOrd="2" destOrd="0" presId="urn:microsoft.com/office/officeart/2005/8/layout/bProcess4"/>
    <dgm:cxn modelId="{C67905FE-18D5-4F80-9E4C-87C4897A7EA5}" type="presParOf" srcId="{85B27B1B-37E9-4518-BC4D-88C652FDE4F9}" destId="{5C598781-4B63-41A1-89A4-3C2A2EF32BB7}" srcOrd="0" destOrd="0" presId="urn:microsoft.com/office/officeart/2005/8/layout/bProcess4"/>
    <dgm:cxn modelId="{D8147E1F-9283-4726-A57C-568C7821CFE5}" type="presParOf" srcId="{85B27B1B-37E9-4518-BC4D-88C652FDE4F9}" destId="{E0A34FB8-DC2F-4531-BDB7-F8DFEDA7B5E4}" srcOrd="1" destOrd="0" presId="urn:microsoft.com/office/officeart/2005/8/layout/bProcess4"/>
    <dgm:cxn modelId="{9BCD3F98-4E63-4039-AE75-850FEED8D066}" type="presParOf" srcId="{DAD2FB5F-8CF5-4613-937C-B0754722615E}" destId="{0A2088C6-5377-4589-9D53-67C97BF8EB0C}" srcOrd="3" destOrd="0" presId="urn:microsoft.com/office/officeart/2005/8/layout/bProcess4"/>
    <dgm:cxn modelId="{A3879BD9-A8BA-4185-86EF-884AD0E2A396}" type="presParOf" srcId="{DAD2FB5F-8CF5-4613-937C-B0754722615E}" destId="{744B26FD-6120-4335-AAB9-CBC80E798634}" srcOrd="4" destOrd="0" presId="urn:microsoft.com/office/officeart/2005/8/layout/bProcess4"/>
    <dgm:cxn modelId="{E0A9F72A-9B7D-4405-BF03-1C0A742744D2}" type="presParOf" srcId="{744B26FD-6120-4335-AAB9-CBC80E798634}" destId="{E42D0EC6-1A30-44A2-BBBD-1B544CAA159A}" srcOrd="0" destOrd="0" presId="urn:microsoft.com/office/officeart/2005/8/layout/bProcess4"/>
    <dgm:cxn modelId="{41C43D65-27D6-476C-8543-3D0E358680E0}" type="presParOf" srcId="{744B26FD-6120-4335-AAB9-CBC80E798634}" destId="{D4D5EE10-2DB0-427B-861A-656DD6B4FF0F}" srcOrd="1" destOrd="0" presId="urn:microsoft.com/office/officeart/2005/8/layout/bProcess4"/>
    <dgm:cxn modelId="{E637EE65-2544-4A05-8EC5-D567900EA293}" type="presParOf" srcId="{DAD2FB5F-8CF5-4613-937C-B0754722615E}" destId="{4CBB5FB7-A0F1-47A4-AB5A-852AD1E3B2C9}" srcOrd="5" destOrd="0" presId="urn:microsoft.com/office/officeart/2005/8/layout/bProcess4"/>
    <dgm:cxn modelId="{6FBFADC6-13F6-4E10-97EC-79ABF4181BA8}" type="presParOf" srcId="{DAD2FB5F-8CF5-4613-937C-B0754722615E}" destId="{9EE57407-DBD8-4E69-9740-7D079AEF60A1}" srcOrd="6" destOrd="0" presId="urn:microsoft.com/office/officeart/2005/8/layout/bProcess4"/>
    <dgm:cxn modelId="{F6597988-48EB-4205-A473-BD0C49CE6C08}" type="presParOf" srcId="{9EE57407-DBD8-4E69-9740-7D079AEF60A1}" destId="{E3A7FEDA-0C6D-4A6A-B95E-4CE01311E0C3}" srcOrd="0" destOrd="0" presId="urn:microsoft.com/office/officeart/2005/8/layout/bProcess4"/>
    <dgm:cxn modelId="{9856755A-B6A4-490C-9A81-58131121873C}" type="presParOf" srcId="{9EE57407-DBD8-4E69-9740-7D079AEF60A1}" destId="{C67F92B2-1DC4-488C-94F2-039910578FE0}" srcOrd="1" destOrd="0" presId="urn:microsoft.com/office/officeart/2005/8/layout/bProcess4"/>
    <dgm:cxn modelId="{B52588F7-3D85-411A-82AA-E934F0522731}" type="presParOf" srcId="{DAD2FB5F-8CF5-4613-937C-B0754722615E}" destId="{16E04F25-EA70-4A64-ACDF-6D728FFC76F9}" srcOrd="7" destOrd="0" presId="urn:microsoft.com/office/officeart/2005/8/layout/bProcess4"/>
    <dgm:cxn modelId="{D0343078-C51D-4690-9319-EA6869D997CE}" type="presParOf" srcId="{DAD2FB5F-8CF5-4613-937C-B0754722615E}" destId="{0949AE49-6EE7-46D1-A36C-C2A27AB95BD2}" srcOrd="8" destOrd="0" presId="urn:microsoft.com/office/officeart/2005/8/layout/bProcess4"/>
    <dgm:cxn modelId="{64700C9B-4E4C-4AD8-A96C-FFD9F95FE554}" type="presParOf" srcId="{0949AE49-6EE7-46D1-A36C-C2A27AB95BD2}" destId="{B495738E-ECBA-4A23-B63C-48254AE9F917}" srcOrd="0" destOrd="0" presId="urn:microsoft.com/office/officeart/2005/8/layout/bProcess4"/>
    <dgm:cxn modelId="{25493890-9E97-4817-8F6A-5CC705A21FE7}" type="presParOf" srcId="{0949AE49-6EE7-46D1-A36C-C2A27AB95BD2}" destId="{745621D8-A889-406B-A184-D9FC08D37EAE}" srcOrd="1" destOrd="0" presId="urn:microsoft.com/office/officeart/2005/8/layout/bProcess4"/>
    <dgm:cxn modelId="{3B2E7191-2086-4538-9CD6-241C1E61DCDA}" type="presParOf" srcId="{DAD2FB5F-8CF5-4613-937C-B0754722615E}" destId="{AAEF9649-53BE-4952-9EDF-7A1FABC1F96E}" srcOrd="9" destOrd="0" presId="urn:microsoft.com/office/officeart/2005/8/layout/bProcess4"/>
    <dgm:cxn modelId="{10BED939-7AB9-4BBA-A738-10227890F914}" type="presParOf" srcId="{DAD2FB5F-8CF5-4613-937C-B0754722615E}" destId="{06FB0069-161D-486A-84FA-31B0B2917CDA}" srcOrd="10" destOrd="0" presId="urn:microsoft.com/office/officeart/2005/8/layout/bProcess4"/>
    <dgm:cxn modelId="{CCCA19F0-80CE-433D-B669-880F01C73E40}" type="presParOf" srcId="{06FB0069-161D-486A-84FA-31B0B2917CDA}" destId="{FB3EA2BE-8187-4B8E-A894-3C395918A2C4}" srcOrd="0" destOrd="0" presId="urn:microsoft.com/office/officeart/2005/8/layout/bProcess4"/>
    <dgm:cxn modelId="{A4A49A7D-09D7-4144-885C-8A57A080220E}" type="presParOf" srcId="{06FB0069-161D-486A-84FA-31B0B2917CDA}" destId="{2D76CED4-2639-4E61-B8A9-06A3FD82C401}" srcOrd="1" destOrd="0" presId="urn:microsoft.com/office/officeart/2005/8/layout/bProcess4"/>
    <dgm:cxn modelId="{BBE22802-F96A-4473-A969-745245C6DB22}" type="presParOf" srcId="{DAD2FB5F-8CF5-4613-937C-B0754722615E}" destId="{E9F4326D-0589-41FC-A4EE-8ECE3884CFE4}" srcOrd="11" destOrd="0" presId="urn:microsoft.com/office/officeart/2005/8/layout/bProcess4"/>
    <dgm:cxn modelId="{03588B0A-10AD-41C1-9403-5A099C94BA4D}" type="presParOf" srcId="{DAD2FB5F-8CF5-4613-937C-B0754722615E}" destId="{8436B538-E0DE-43D1-A40B-3FD26525AA13}" srcOrd="12" destOrd="0" presId="urn:microsoft.com/office/officeart/2005/8/layout/bProcess4"/>
    <dgm:cxn modelId="{77DFF64D-9A1A-49A0-8621-526FB0EDC0E4}" type="presParOf" srcId="{8436B538-E0DE-43D1-A40B-3FD26525AA13}" destId="{42D31120-663D-4E11-94AB-9ADEC2377369}" srcOrd="0" destOrd="0" presId="urn:microsoft.com/office/officeart/2005/8/layout/bProcess4"/>
    <dgm:cxn modelId="{272FEAD7-AEBF-44D2-A59B-8C2E5EA81AD9}" type="presParOf" srcId="{8436B538-E0DE-43D1-A40B-3FD26525AA13}" destId="{96DCFA3E-EBCF-4E03-9E18-7EDB82913C16}" srcOrd="1" destOrd="0" presId="urn:microsoft.com/office/officeart/2005/8/layout/bProcess4"/>
    <dgm:cxn modelId="{EECD86B3-202C-462D-A26A-D6DEB4C8102C}" type="presParOf" srcId="{DAD2FB5F-8CF5-4613-937C-B0754722615E}" destId="{3CFF8195-1731-43B8-9AD9-0FF3EDCE6A88}" srcOrd="13" destOrd="0" presId="urn:microsoft.com/office/officeart/2005/8/layout/bProcess4"/>
    <dgm:cxn modelId="{9837257C-80F4-4942-AED5-604D11C7101E}" type="presParOf" srcId="{DAD2FB5F-8CF5-4613-937C-B0754722615E}" destId="{F288C624-A097-4BED-BFA7-FC80DD0B3513}" srcOrd="14" destOrd="0" presId="urn:microsoft.com/office/officeart/2005/8/layout/bProcess4"/>
    <dgm:cxn modelId="{D109DD73-89C9-4A17-9B9F-F6831552054F}" type="presParOf" srcId="{F288C624-A097-4BED-BFA7-FC80DD0B3513}" destId="{5121C89F-525F-4FCE-BCD1-13B6BAFBB7E7}" srcOrd="0" destOrd="0" presId="urn:microsoft.com/office/officeart/2005/8/layout/bProcess4"/>
    <dgm:cxn modelId="{759EC302-99EC-4C65-A8EB-EBD116C8BEF4}" type="presParOf" srcId="{F288C624-A097-4BED-BFA7-FC80DD0B3513}" destId="{2592FFC8-A2C0-4DF4-A7AA-21E26B99B2AB}" srcOrd="1" destOrd="0" presId="urn:microsoft.com/office/officeart/2005/8/layout/bProcess4"/>
    <dgm:cxn modelId="{9F68AFFF-BDB3-4787-ADD8-4D952A0F11A1}" type="presParOf" srcId="{DAD2FB5F-8CF5-4613-937C-B0754722615E}" destId="{69568842-8299-4F0B-B86E-EA4E8D7C860A}" srcOrd="15" destOrd="0" presId="urn:microsoft.com/office/officeart/2005/8/layout/bProcess4"/>
    <dgm:cxn modelId="{EB03A8D2-784F-4509-8522-40C71F532949}" type="presParOf" srcId="{DAD2FB5F-8CF5-4613-937C-B0754722615E}" destId="{8A34B842-1492-4F09-9B2D-A3B18C382A2D}" srcOrd="16" destOrd="0" presId="urn:microsoft.com/office/officeart/2005/8/layout/bProcess4"/>
    <dgm:cxn modelId="{83C0F096-D027-48C5-A62E-30E8A65A958D}" type="presParOf" srcId="{8A34B842-1492-4F09-9B2D-A3B18C382A2D}" destId="{14DE8727-606E-47C5-BAA3-53A6BC89F46C}" srcOrd="0" destOrd="0" presId="urn:microsoft.com/office/officeart/2005/8/layout/bProcess4"/>
    <dgm:cxn modelId="{51F02E44-4B06-430F-B08D-A143BB7904A9}" type="presParOf" srcId="{8A34B842-1492-4F09-9B2D-A3B18C382A2D}" destId="{CDC0E95D-FF13-47E7-8141-E6F318E4DF76}" srcOrd="1" destOrd="0" presId="urn:microsoft.com/office/officeart/2005/8/layout/bProcess4"/>
    <dgm:cxn modelId="{A2B9911C-A945-43D2-8412-43E5A686B1BB}" type="presParOf" srcId="{DAD2FB5F-8CF5-4613-937C-B0754722615E}" destId="{24BDB51E-4B1D-4F64-8A9C-3DFFF7CF61C5}" srcOrd="17" destOrd="0" presId="urn:microsoft.com/office/officeart/2005/8/layout/bProcess4"/>
    <dgm:cxn modelId="{E23D0FF9-C229-4DAE-9AC5-D5C12FAACC15}" type="presParOf" srcId="{DAD2FB5F-8CF5-4613-937C-B0754722615E}" destId="{FB7AFB29-75F8-4FF0-BB73-FF68E9F84C60}" srcOrd="18" destOrd="0" presId="urn:microsoft.com/office/officeart/2005/8/layout/bProcess4"/>
    <dgm:cxn modelId="{79A9DCA9-DA8A-49F2-9E39-0E33185CB227}" type="presParOf" srcId="{FB7AFB29-75F8-4FF0-BB73-FF68E9F84C60}" destId="{067847C4-2DF0-4275-B3A3-9C23EF462539}" srcOrd="0" destOrd="0" presId="urn:microsoft.com/office/officeart/2005/8/layout/bProcess4"/>
    <dgm:cxn modelId="{E66BDE93-720C-4F94-8936-1EFCE5438BB9}" type="presParOf" srcId="{FB7AFB29-75F8-4FF0-BB73-FF68E9F84C60}" destId="{B66C36B5-70B8-42EF-AA4C-0CAA43D54942}" srcOrd="1" destOrd="0" presId="urn:microsoft.com/office/officeart/2005/8/layout/bProcess4"/>
    <dgm:cxn modelId="{8B4EFC28-B668-4F6E-9285-DA197E3AC8C6}" type="presParOf" srcId="{DAD2FB5F-8CF5-4613-937C-B0754722615E}" destId="{49E500F9-28B6-4BD8-A22B-43217F128AC5}" srcOrd="19" destOrd="0" presId="urn:microsoft.com/office/officeart/2005/8/layout/bProcess4"/>
    <dgm:cxn modelId="{46A3B6C5-2ACB-406D-82B9-3F6222C7C66A}" type="presParOf" srcId="{DAD2FB5F-8CF5-4613-937C-B0754722615E}" destId="{75C2C70A-97ED-46DF-B713-9898D2D9EE36}" srcOrd="20" destOrd="0" presId="urn:microsoft.com/office/officeart/2005/8/layout/bProcess4"/>
    <dgm:cxn modelId="{9B134526-8472-47A3-A6CE-BA1A734B1105}" type="presParOf" srcId="{75C2C70A-97ED-46DF-B713-9898D2D9EE36}" destId="{A7021059-1582-4BD8-B46F-3196BBA51F4E}" srcOrd="0" destOrd="0" presId="urn:microsoft.com/office/officeart/2005/8/layout/bProcess4"/>
    <dgm:cxn modelId="{99AEAAC7-38FE-4079-BAAD-F43D6F6B2B3B}" type="presParOf" srcId="{75C2C70A-97ED-46DF-B713-9898D2D9EE36}" destId="{7F16C0A0-BD54-462C-968C-4F36C2DB25BE}" srcOrd="1" destOrd="0" presId="urn:microsoft.com/office/officeart/2005/8/layout/bProcess4"/>
    <dgm:cxn modelId="{701021A2-E1CF-4B07-A38E-2975A2550D92}" type="presParOf" srcId="{DAD2FB5F-8CF5-4613-937C-B0754722615E}" destId="{C95D7FF0-C939-4BEF-BFF3-B2ED3C33262E}" srcOrd="21" destOrd="0" presId="urn:microsoft.com/office/officeart/2005/8/layout/bProcess4"/>
    <dgm:cxn modelId="{3AB8BD17-FF42-47C8-9308-475C82840362}" type="presParOf" srcId="{DAD2FB5F-8CF5-4613-937C-B0754722615E}" destId="{1E293214-E966-4104-850D-004474D2F81E}" srcOrd="22" destOrd="0" presId="urn:microsoft.com/office/officeart/2005/8/layout/bProcess4"/>
    <dgm:cxn modelId="{A307F330-5544-44E7-B328-8BA4E88ED720}" type="presParOf" srcId="{1E293214-E966-4104-850D-004474D2F81E}" destId="{F6071C28-5E6B-431F-86F3-7269CBD798DB}" srcOrd="0" destOrd="0" presId="urn:microsoft.com/office/officeart/2005/8/layout/bProcess4"/>
    <dgm:cxn modelId="{DCCAC05D-37BE-4228-B0C6-3B77BCC70AF2}" type="presParOf" srcId="{1E293214-E966-4104-850D-004474D2F81E}" destId="{E2797C5F-DDCB-4E4F-B428-29A18E136765}" srcOrd="1" destOrd="0" presId="urn:microsoft.com/office/officeart/2005/8/layout/b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FE8B4F-F836-45E6-9729-89FC05BBF9B9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F7F0C6-C37C-4CDF-BBFE-FCE96DDC4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7138DA-EE60-49ED-BE2D-937CB24B40C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D462-F35C-483E-961D-19D0549D633E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11F9F-221A-4D3C-978E-A04506266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86C0B-6E6A-425D-97E0-F9CF14430E94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23D53-F667-4F57-B907-4BC70A6B1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46E5-141D-4371-A5EC-E0D6CAD7D65E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F304-4F83-4964-B597-EEB857CA1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7AC10-9B10-4EF9-BE62-F2DA0C42ED51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2725F-6C2B-4B5E-B93E-776BA8998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7F1B-845D-4D6B-BB3E-0753DE3AB9BC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E31A-F18C-438F-A427-7FB1670A8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92778-4E17-4E9E-B1A4-8D59B096287D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CD81C-66C3-4CDC-8674-8970D1940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E7865-DE0A-4A2A-9C58-5182C517B9A6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F2744-864D-432E-A928-CB29E080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73B5D-0C1C-4AF8-BC06-6BF6B4C13EC7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9757-FF90-4DB2-A80C-F7CACD71C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4865-E7D1-4EC2-B46A-D73E2823BB0B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A30A-514F-421E-9BEC-714BDA70A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367B6-9A8E-4408-9301-A3D5199A1BFB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DA37-F5B8-45CF-916E-88D1C47E8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C7AB7-E6E5-43C7-919A-CFF4884D0625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66789-4694-4CD6-8347-85C2F142A9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783B91-C8DB-460E-97D0-0879263E9F82}" type="datetime1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04032E-0816-41BC-A33E-0D7D16D3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228599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Игровые методы и приемы на этапе автоматизации звука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работе учителя-логопеда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b="1" dirty="0" smtClean="0"/>
              <a:t>развитие фонематического восприятия звуков</a:t>
            </a:r>
            <a:endParaRPr lang="ru-RU" sz="2800" b="1" dirty="0"/>
          </a:p>
        </p:txBody>
      </p:sp>
      <p:pic>
        <p:nvPicPr>
          <p:cNvPr id="11" name="Содержимое 10" descr="WP_20160210_010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0" y="1571612"/>
            <a:ext cx="4038600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92778-4E17-4E9E-B1A4-8D59B096287D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1000108"/>
            <a:ext cx="5715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dirty="0" smtClean="0">
                <a:solidFill>
                  <a:srgbClr val="800000"/>
                </a:solidFill>
                <a:latin typeface="Calibri"/>
              </a:rPr>
              <a:t>«Помоги построить дом»</a:t>
            </a:r>
          </a:p>
        </p:txBody>
      </p:sp>
      <p:pic>
        <p:nvPicPr>
          <p:cNvPr id="10" name="Содержимое 9" descr="WP_20160210_01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2500306"/>
            <a:ext cx="403860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WP_20160210_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14546" y="1428736"/>
            <a:ext cx="6429420" cy="50720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66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Автоматизация звука в предложениях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071546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«С кем дружит Рома?» 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44034" name="Picture 2" descr="G:\Новая папка\923333_html_21d4747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286808" cy="5715040"/>
          </a:xfrm>
          <a:prstGeom prst="rect">
            <a:avLst/>
          </a:prstGeom>
          <a:noFill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285728"/>
            <a:ext cx="8215370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u="sng" dirty="0" smtClean="0"/>
              <a:t>автоматизация – в связной и самостоятельной речи</a:t>
            </a:r>
          </a:p>
          <a:p>
            <a:pPr lvl="0"/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WP_20160126_00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1000108"/>
            <a:ext cx="828680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285728"/>
            <a:ext cx="8215370" cy="6771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000" b="1" u="sng" dirty="0" smtClean="0"/>
              <a:t>автоматизация – в связной и самостоятельной речи</a:t>
            </a:r>
          </a:p>
          <a:p>
            <a:pPr lvl="0"/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2050" name="Picture 2" descr="G:\Новая папка\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500174"/>
            <a:ext cx="3786214" cy="3071834"/>
          </a:xfrm>
          <a:prstGeom prst="rect">
            <a:avLst/>
          </a:prstGeom>
          <a:noFill/>
        </p:spPr>
      </p:pic>
      <p:pic>
        <p:nvPicPr>
          <p:cNvPr id="2051" name="Picture 3" descr="G:\Новая папка\img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500174"/>
            <a:ext cx="3881438" cy="28575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428604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«Сочиняем сказки о звуках»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026" name="Picture 2" descr="G:\Новая папка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WP_20160210_01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428604"/>
            <a:ext cx="8200085" cy="56436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5E4865-E7D1-4EC2-B46A-D73E2823BB0B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A30A-514F-421E-9BEC-714BDA70A46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78634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 внимание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92895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«У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реб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ё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нка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есть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страсть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к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игре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, и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надо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е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ё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удовлетворять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Надо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не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только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дать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ему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время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поиграть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надо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пропитать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этой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игрой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всю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его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жизнь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Вся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его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жизнь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это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игра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».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75000"/>
                  </a:schemeClr>
                </a:solidFill>
              </a:rPr>
              <a:t>А.С.Макаренко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автоматизации звуков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это этап формирования первичных произносительных умений и навыков (по Л.С. Волковой). </a:t>
            </a:r>
          </a:p>
          <a:p>
            <a:pPr>
              <a:buNone/>
            </a:pPr>
            <a:endParaRPr lang="ru-RU" sz="3600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latin typeface="Times New Roman"/>
                <a:ea typeface="Times New Roman"/>
              </a:rPr>
              <a:t>Цель</a:t>
            </a: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b="1" dirty="0" smtClean="0">
                <a:latin typeface="Times New Roman"/>
                <a:ea typeface="Times New Roman"/>
              </a:rPr>
              <a:t>автоматизации звуков- </a:t>
            </a:r>
            <a:r>
              <a:rPr lang="ru-RU" sz="3600" dirty="0" smtClean="0">
                <a:latin typeface="Times New Roman"/>
                <a:ea typeface="Times New Roman"/>
              </a:rPr>
              <a:t>научить ребенка правильно произносить уже поставленный звук.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Задачи игровых методов и приемов</a:t>
            </a: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2800" dirty="0" smtClean="0"/>
              <a:t>-пробудить в ребенке желание самому активно участвовать в процессе исправления звукопроизношения;</a:t>
            </a:r>
          </a:p>
          <a:p>
            <a:r>
              <a:rPr lang="ru-RU" sz="2800" dirty="0" smtClean="0"/>
              <a:t>-расширить и обогатить диапазон игровых умений и навыков;</a:t>
            </a:r>
          </a:p>
          <a:p>
            <a:r>
              <a:rPr lang="ru-RU" sz="2800" dirty="0" smtClean="0"/>
              <a:t>-повысить познавательную активность и работоспособность детей;</a:t>
            </a:r>
          </a:p>
          <a:p>
            <a:r>
              <a:rPr lang="ru-RU" sz="2800" dirty="0" smtClean="0"/>
              <a:t>активизировать процессы восприятия, внимания, памяти;</a:t>
            </a:r>
          </a:p>
          <a:p>
            <a:r>
              <a:rPr lang="ru-RU" sz="2800" dirty="0" smtClean="0"/>
              <a:t>-плавно регулировать поведенческие трудности детей, постепенно приучая их подчиняться правилам игры.    </a:t>
            </a:r>
            <a:endParaRPr lang="ru-RU" sz="28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Что даёт игра дошкольнику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7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28" y="1600200"/>
          <a:ext cx="725807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Игры, способствующие автоматизации</a:t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изолированного звука</a:t>
            </a:r>
            <a:br>
              <a:rPr lang="ru-RU" sz="32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данной «дорожке» имеются «пробелы»,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которые сигнализируют ребенку сделать </a:t>
            </a:r>
          </a:p>
          <a:p>
            <a:pPr marL="0" lvl="0" indent="0" algn="just">
              <a:spcBef>
                <a:spcPct val="0"/>
              </a:spcBef>
              <a:buNone/>
            </a:pP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остановку и сделать вдох.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Игра «Поедем на машине»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Игра используется для автоматизации изолированного звука </a:t>
            </a:r>
            <a:r>
              <a:rPr lang="en-US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ru-RU" altLang="ru-RU" sz="1800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lang="en-US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]</a:t>
            </a:r>
            <a:r>
              <a:rPr lang="ru-RU" altLang="ru-RU" sz="1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Проводится в тетради для индивидуальных занятий</a:t>
            </a:r>
            <a:r>
              <a:rPr lang="ru-RU" altLang="ru-RU" sz="24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8" name="Объект 1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628" y="3429000"/>
            <a:ext cx="3786214" cy="2928958"/>
          </a:xfrm>
          <a:prstGeom prst="rect">
            <a:avLst/>
          </a:prstGeom>
        </p:spPr>
      </p:pic>
      <p:pic>
        <p:nvPicPr>
          <p:cNvPr id="11" name="Содержимое 9" descr="WP_20160210_0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857496"/>
            <a:ext cx="4143404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автоматизация звука в слогах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Игра на пианино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Содержимое 5" descr="DSC049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214554"/>
            <a:ext cx="3714776" cy="2428892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214942" y="1643050"/>
            <a:ext cx="3328982" cy="13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«Звуковой полёт»</a:t>
            </a:r>
            <a: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(произнесение звуков, слогов в разном темпе, высоте)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6" descr="DSCF09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357686" y="3000372"/>
            <a:ext cx="4143404" cy="3034550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автоматизация звука в словах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07AC10-9B10-4EF9-BE62-F2DA0C42ED51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2725F-6C2B-4B5E-B93E-776BA8998422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«Звуковая улитка»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" name="Содержимое 8" descr="DSCF097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121233">
            <a:off x="4726614" y="1638693"/>
            <a:ext cx="4038600" cy="3028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Содержимое 7" descr="DSCF09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20719796">
            <a:off x="603436" y="2676575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«Новый год»</a:t>
            </a:r>
            <a:endParaRPr lang="ru-RU" dirty="0"/>
          </a:p>
        </p:txBody>
      </p:sp>
      <p:pic>
        <p:nvPicPr>
          <p:cNvPr id="8" name="Содержимое 7" descr="WP_20160210_00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285860"/>
            <a:ext cx="403860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WP_20160210_00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2928934"/>
            <a:ext cx="4038600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B92778-4E17-4E9E-B1A4-8D59B096287D}" type="datetime1">
              <a:rPr lang="ru-RU" smtClean="0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3CD81C-66C3-4CDC-8674-8970D1940D0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835</TotalTime>
  <Words>329</Words>
  <Application>Microsoft Office PowerPoint</Application>
  <PresentationFormat>Экран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Праздник детский 2</vt:lpstr>
      <vt:lpstr> Игровые методы и приемы на этапе автоматизации звука в работе учителя-логопеда </vt:lpstr>
      <vt:lpstr>«У ребёнка есть страсть к игре, и надо её удовлетворять. Надо не только дать ему время поиграть, но надо пропитать этой игрой всю его жизнь. Вся его жизнь – это игра».                                                      А.С.Макаренко</vt:lpstr>
      <vt:lpstr>Слайд 3</vt:lpstr>
      <vt:lpstr>Слайд 4</vt:lpstr>
      <vt:lpstr>Что даёт игра дошкольнику</vt:lpstr>
      <vt:lpstr> Игры, способствующие автоматизации изолированного звука </vt:lpstr>
      <vt:lpstr>автоматизация звука в слогах</vt:lpstr>
      <vt:lpstr>автоматизация звука в словах</vt:lpstr>
      <vt:lpstr>Игра «Новый год»</vt:lpstr>
      <vt:lpstr>развитие фонематического восприятия звуков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в работе учителя-логопеда </dc:title>
  <dc:creator>Света</dc:creator>
  <dc:description>http://aida.ucoz.ru</dc:description>
  <cp:lastModifiedBy>Admin</cp:lastModifiedBy>
  <cp:revision>89</cp:revision>
  <dcterms:created xsi:type="dcterms:W3CDTF">2012-11-06T09:15:31Z</dcterms:created>
  <dcterms:modified xsi:type="dcterms:W3CDTF">2017-01-31T18:50:08Z</dcterms:modified>
  <cp:category>шаблоны к Powerpoint</cp:category>
</cp:coreProperties>
</file>