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6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7310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214810" y="4149080"/>
            <a:ext cx="478634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Автор: Остроухова Марина Георгиевна, 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методист, педагог дополнительного образования 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ОБУДО «Курский областной центр туризма»</a:t>
            </a:r>
            <a:endParaRPr lang="ru-RU" sz="2000" b="1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2" name="Рисунок 11" descr="Рисунок19.pn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51686" y="0"/>
            <a:ext cx="7392314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«Пасха Христова»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680050">
            <a:off x="7052650" y="2141344"/>
            <a:ext cx="1031650" cy="1897456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988840"/>
            <a:ext cx="3513510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1654">
            <a:off x="5576294" y="1994586"/>
            <a:ext cx="139065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25</Words>
  <Application>Microsoft Office PowerPoint</Application>
  <PresentationFormat>Экран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 Христова</dc:title>
  <dc:creator>Марина</dc:creator>
  <cp:lastModifiedBy>Admin</cp:lastModifiedBy>
  <cp:revision>104</cp:revision>
  <dcterms:created xsi:type="dcterms:W3CDTF">2014-01-06T16:00:12Z</dcterms:created>
  <dcterms:modified xsi:type="dcterms:W3CDTF">2018-07-23T16:15:15Z</dcterms:modified>
</cp:coreProperties>
</file>