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2F04"/>
    <a:srgbClr val="351413"/>
    <a:srgbClr val="212911"/>
    <a:srgbClr val="1A210D"/>
    <a:srgbClr val="460046"/>
    <a:srgbClr val="800080"/>
    <a:srgbClr val="AE5DFF"/>
    <a:srgbClr val="D4D3DF"/>
    <a:srgbClr val="DBD3E5"/>
    <a:srgbClr val="FDE8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167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873107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72;&#1088;&#1080;&#1085;&#1072;\Downloads\zvuk-kolokol-chika-uuuuuuuuuu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214810" y="4149080"/>
            <a:ext cx="478634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ru-RU" sz="2000" b="1" i="1" dirty="0" smtClean="0">
                <a:solidFill>
                  <a:srgbClr val="002060"/>
                </a:solidFill>
                <a:latin typeface="+mj-lt"/>
              </a:rPr>
              <a:t>Автор: Остроухова Марина Георгиевна, </a:t>
            </a:r>
          </a:p>
          <a:p>
            <a:pPr algn="r"/>
            <a:r>
              <a:rPr lang="ru-RU" sz="2000" b="1" i="1" dirty="0" smtClean="0">
                <a:solidFill>
                  <a:srgbClr val="002060"/>
                </a:solidFill>
                <a:latin typeface="+mj-lt"/>
              </a:rPr>
              <a:t>методист, </a:t>
            </a:r>
            <a:r>
              <a:rPr lang="ru-RU" sz="2000" b="1" i="1" dirty="0" err="1" smtClean="0">
                <a:solidFill>
                  <a:srgbClr val="002060"/>
                </a:solidFill>
                <a:latin typeface="+mj-lt"/>
              </a:rPr>
              <a:t>пдо</a:t>
            </a:r>
            <a:r>
              <a:rPr lang="ru-RU" sz="2000" b="1" i="1" dirty="0" smtClean="0">
                <a:solidFill>
                  <a:srgbClr val="002060"/>
                </a:solidFill>
                <a:latin typeface="+mj-lt"/>
              </a:rPr>
              <a:t> </a:t>
            </a:r>
          </a:p>
          <a:p>
            <a:pPr algn="r"/>
            <a:r>
              <a:rPr lang="ru-RU" sz="2000" b="1" i="1" dirty="0" smtClean="0">
                <a:solidFill>
                  <a:srgbClr val="002060"/>
                </a:solidFill>
                <a:latin typeface="+mj-lt"/>
              </a:rPr>
              <a:t>ОБУДО «Курский областной центр туризма»</a:t>
            </a:r>
            <a:endParaRPr lang="ru-RU" sz="2000" b="1" i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1" name="Рисунок 10" descr="Рисунок18.png">
            <a:hlinkClick r:id="" action="ppaction://noaction"/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691680" y="6237312"/>
            <a:ext cx="1606332" cy="360040"/>
          </a:xfrm>
          <a:prstGeom prst="rect">
            <a:avLst/>
          </a:prstGeom>
        </p:spPr>
      </p:pic>
      <p:pic>
        <p:nvPicPr>
          <p:cNvPr id="12" name="Рисунок 11" descr="Рисунок19.png">
            <a:hlinkClick r:id="" action="ppaction://noaction"/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5868144" y="6237312"/>
            <a:ext cx="2700300" cy="36004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51686" y="0"/>
            <a:ext cx="7392314" cy="27699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Интерактивная игра </a:t>
            </a:r>
          </a:p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«Скоро, </a:t>
            </a:r>
            <a:r>
              <a:rPr lang="ru-RU" sz="6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скоро Рождество»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Елена\Desktop\Безимени-1.png"/>
          <p:cNvPicPr>
            <a:picLocks noChangeAspect="1" noChangeArrowheads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786710" y="2285992"/>
            <a:ext cx="1031650" cy="1897456"/>
          </a:xfrm>
          <a:prstGeom prst="rect">
            <a:avLst/>
          </a:prstGeom>
          <a:noFill/>
        </p:spPr>
      </p:pic>
      <p:pic>
        <p:nvPicPr>
          <p:cNvPr id="9" name="Рисунок 8" descr="98430dca312b61394a68e1e07215cc4e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14282" y="2643182"/>
            <a:ext cx="4000496" cy="30003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zvuk-kolokol-chika-uuuuuuuuu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571472" y="5929330"/>
            <a:ext cx="714380" cy="71438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29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1447</TotalTime>
  <Words>25</Words>
  <Application>Microsoft Office PowerPoint</Application>
  <PresentationFormat>Экран (4:3)</PresentationFormat>
  <Paragraphs>6</Paragraphs>
  <Slides>1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74</cp:revision>
  <dcterms:created xsi:type="dcterms:W3CDTF">2014-01-06T16:00:12Z</dcterms:created>
  <dcterms:modified xsi:type="dcterms:W3CDTF">2018-07-23T09:36:27Z</dcterms:modified>
</cp:coreProperties>
</file>