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9" r:id="rId2"/>
    <p:sldId id="260" r:id="rId3"/>
    <p:sldId id="261" r:id="rId4"/>
    <p:sldId id="262" r:id="rId5"/>
    <p:sldId id="297" r:id="rId6"/>
    <p:sldId id="298" r:id="rId7"/>
    <p:sldId id="29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90" r:id="rId32"/>
    <p:sldId id="292" r:id="rId33"/>
    <p:sldId id="294" r:id="rId34"/>
    <p:sldId id="29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D6006-66C1-448B-A8E3-540B6113C690}" type="datetimeFigureOut">
              <a:rPr lang="ru-RU" smtClean="0"/>
              <a:t>28.02.2015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4C59A-8ABE-4DDB-85B4-AB7575F032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4C59A-8ABE-4DDB-85B4-AB7575F0323B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1285860"/>
            <a:ext cx="7772400" cy="214314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Старинные русские меры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в литературных произведениях и пословицах.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868" y="3886200"/>
            <a:ext cx="4200532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Выполнили:</a:t>
            </a:r>
          </a:p>
          <a:p>
            <a:r>
              <a:rPr lang="ru-RU" sz="2400" dirty="0" err="1" smtClean="0"/>
              <a:t>Сиянова</a:t>
            </a:r>
            <a:r>
              <a:rPr lang="ru-RU" sz="2400" dirty="0" smtClean="0"/>
              <a:t> Анастасия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Ответ: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Решение</a:t>
            </a:r>
            <a:r>
              <a:rPr lang="ru-RU" dirty="0">
                <a:sym typeface="Wingdings" pitchFamily="2" charset="2"/>
              </a:rPr>
              <a:t>: 0,5:3=1/6</a:t>
            </a:r>
          </a:p>
          <a:p>
            <a:r>
              <a:rPr lang="ru-RU" dirty="0">
                <a:sym typeface="Wingdings" pitchFamily="2" charset="2"/>
              </a:rPr>
              <a:t>Ответ:1/6 от роста.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Задание третье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Му-му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928802"/>
            <a:ext cx="8229600" cy="4525963"/>
          </a:xfrm>
        </p:spPr>
        <p:txBody>
          <a:bodyPr/>
          <a:lstStyle/>
          <a:p>
            <a:r>
              <a:rPr lang="ru-RU"/>
              <a:t>В произведении Тургенева говорится: «… самым замечательным лицом был дворник Герасим, мужчина двенадцати вершков роста, сложенный богатырём и глухонемой от рождения». Вычислите рост Герасима в сантиметрах.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Ответ: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Решение: 4,5 *12=54(см) </a:t>
            </a:r>
          </a:p>
          <a:p>
            <a:r>
              <a:rPr lang="ru-RU"/>
              <a:t>Ответ: 54 см.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Получается, что </a:t>
            </a:r>
            <a:r>
              <a:rPr lang="ru-RU" dirty="0" smtClean="0"/>
              <a:t>Герасим чуть больше новорождённого, довольно странно для «богатыря», вам не кажется?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14546" y="714356"/>
            <a:ext cx="4675202" cy="562587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Задание третье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Сказка о Царе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Салтане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А.С</a:t>
            </a:r>
            <a:r>
              <a:rPr lang="ru-RU" dirty="0"/>
              <a:t>. Пушкин говорит, что у царя </a:t>
            </a:r>
            <a:r>
              <a:rPr lang="ru-RU" dirty="0" err="1"/>
              <a:t>Салтана</a:t>
            </a:r>
            <a:r>
              <a:rPr lang="ru-RU" dirty="0"/>
              <a:t> родился сын « в аршин». Найдите рост будущего князя в сантиметрах.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Ответ: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Решение: 1 аршин=71 см.</a:t>
            </a:r>
          </a:p>
          <a:p>
            <a:r>
              <a:rPr lang="ru-RU" dirty="0"/>
              <a:t>Ответ: 71см.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500042"/>
            <a:ext cx="8001000" cy="121602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Удивительно, как новорожденный оказался больше Герасима?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804988"/>
            <a:ext cx="3989387" cy="4210050"/>
          </a:xfrm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571612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Задание первое. 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3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Конёк </a:t>
            </a:r>
            <a:r>
              <a:rPr lang="ru-RU" sz="3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Горбунок.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отрывке из сказки Петра Ершова «Конёк горбунок» говорится: «Да еще рожу конька ростом только 3 вершка, На спине с двумя горбами да с аршинными ушами». Из приведённого отрывка определите рост и длину ушей «конька» в сантиметрах?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Секрет.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600" dirty="0"/>
              <a:t>Секрет таких ляпов в русских сказках прост: дело в том, что в старину рост человека определялся в вершках свыше обязательных для нормального человека двух аршин (то есть 1 м 42 см) Таким образом, рост Герасима в  </a:t>
            </a:r>
            <a:r>
              <a:rPr lang="ru-RU" sz="2600" dirty="0" err="1"/>
              <a:t>Муму</a:t>
            </a:r>
            <a:r>
              <a:rPr lang="ru-RU" sz="2600" dirty="0"/>
              <a:t> достигал 1 м 95см. Это же правило касалось и роста лошадей. Значит Конёк Горбунок был не слишком низкорослым (хотя с довольно большими ушами).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Задание пятое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3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Мальчик с пальчик.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Вдруг услышала кто то на лавке плачет. Развернула тряпку, а в ней лежит мальчик ростом с пальчик. Какая в этом отрывке используется мера длины?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5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Ответ 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22225">
            <a:solidFill>
              <a:schemeClr val="tx2"/>
            </a:solidFill>
          </a:ln>
        </p:spPr>
        <p:txBody>
          <a:bodyPr/>
          <a:lstStyle/>
          <a:p>
            <a:r>
              <a:rPr lang="ru-RU"/>
              <a:t>Ответ: Мальчик с пальчик.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Задание шестое. Сам с кувшин, борода с аршин.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Он рассказал будто бы где-то живёт человек, обладающей такой силой, что ему ничего не стоит поднять на ладони целую деревню. Наложи мне мисочку!- попросил сам с кувшин, борода с аршин. Силач, не поскупившись, наложил ему полную миску. Сколько сантиметров бала борода?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Ответ: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Решение: 1 аршин- 71 см </a:t>
            </a:r>
          </a:p>
          <a:p>
            <a:r>
              <a:rPr lang="ru-RU"/>
              <a:t>Ответ: 71 см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Задание седьмое. Глупый волк.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Портной зашел сзади, схватил волка за хвост, намотал его на руку и давай по бокам аршином лупить, бьёт да приговаривает: «Аршин вдоль, аршин поперёк! Аршин вдоль, аршин поперёк!» О каком аршине тут говорится?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Ответ: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Ответ:«Прут, палочка, тесьма ровно в эту меру».«Линейка длиною в один аршин с нанесёнными на ней делениями, служащая для измерения.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Пословицы и поговорки</a:t>
            </a:r>
            <a:endParaRPr lang="ru-RU" sz="8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/>
              <a:t>Как говорят о человеке, который очень мудрый?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3571876"/>
            <a:ext cx="6715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Семь пядей во лбу.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/>
              <a:t>Как говорят о человеке крепкого, крупного телосложения?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429000"/>
            <a:ext cx="76867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Косая сажень в плечах.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Что означает поговорка: 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За </a:t>
            </a:r>
            <a:r>
              <a:rPr lang="ru-RU" b="1" dirty="0"/>
              <a:t>семь верст киселя хлебать?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105835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Ехать, идти далеко без особой надобности.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Что означает выражение</a:t>
            </a:r>
            <a:r>
              <a:rPr lang="ru-RU" dirty="0" smtClean="0"/>
              <a:t>: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/>
              <a:t>Мерить версты?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143248"/>
            <a:ext cx="643958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Ходить на 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большое</a:t>
            </a:r>
          </a:p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расстояние.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Про кого говорят</a:t>
            </a:r>
            <a:r>
              <a:rPr lang="ru-RU" dirty="0" smtClean="0"/>
              <a:t>: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/>
              <a:t>Как аршин проглотил?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105835"/>
            <a:ext cx="80010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Так говорят о человеке, который держится неестественно прямо.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001000" cy="1216025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Ответ: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Решение: 3 </a:t>
            </a:r>
            <a:r>
              <a:rPr lang="ru-RU" dirty="0"/>
              <a:t>* 4,5=13,5(см)-рост.   </a:t>
            </a:r>
          </a:p>
          <a:p>
            <a:r>
              <a:rPr lang="ru-RU" dirty="0"/>
              <a:t>Ответ: </a:t>
            </a:r>
            <a:r>
              <a:rPr lang="ru-RU" dirty="0" smtClean="0"/>
              <a:t>рост - 13,5см,уши - 71см</a:t>
            </a:r>
            <a:r>
              <a:rPr lang="ru-RU" dirty="0"/>
              <a:t>.</a:t>
            </a:r>
          </a:p>
          <a:p>
            <a:r>
              <a:rPr lang="ru-RU" dirty="0"/>
              <a:t>Вот и получается, что у конька уши в 5 раз больше своего роста.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Задание четвёртое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3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3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Сказка о попе и работнике его </a:t>
            </a:r>
            <a:r>
              <a:rPr lang="ru-RU" sz="34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Балде</a:t>
            </a:r>
            <a:r>
              <a:rPr lang="ru-RU" sz="3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r>
              <a:rPr lang="ru-RU" dirty="0"/>
              <a:t>А. С. Пушкин в сказке «О попе и работнике его </a:t>
            </a:r>
            <a:r>
              <a:rPr lang="ru-RU" dirty="0" err="1"/>
              <a:t>Балде</a:t>
            </a:r>
            <a:r>
              <a:rPr lang="ru-RU" dirty="0"/>
              <a:t>», написал: «Кобылу подними ты, да неси полверсты.» Сколько это полверсты?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Ответ: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600200"/>
            <a:ext cx="7829576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Решение: верста -1 </a:t>
            </a:r>
            <a:r>
              <a:rPr lang="ru-RU" dirty="0" smtClean="0"/>
              <a:t>000 метров, </a:t>
            </a:r>
            <a:r>
              <a:rPr lang="ru-RU" dirty="0"/>
              <a:t>то полверсты- </a:t>
            </a:r>
            <a:r>
              <a:rPr lang="ru-RU" dirty="0" smtClean="0"/>
              <a:t>500 метров</a:t>
            </a:r>
            <a:endParaRPr lang="ru-RU" dirty="0"/>
          </a:p>
          <a:p>
            <a:pPr>
              <a:buNone/>
            </a:pPr>
            <a:r>
              <a:rPr lang="ru-RU" dirty="0"/>
              <a:t>Ответ: </a:t>
            </a:r>
            <a:r>
              <a:rPr lang="ru-RU" dirty="0" smtClean="0"/>
              <a:t>500 метров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Задание второе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Дюймовочка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r>
              <a:rPr lang="ru-RU" dirty="0"/>
              <a:t>В известной сказке Г.Х.Андерсена говорится, что </a:t>
            </a:r>
            <a:r>
              <a:rPr lang="ru-RU" dirty="0" err="1"/>
              <a:t>Дюймовочка</a:t>
            </a:r>
            <a:r>
              <a:rPr lang="ru-RU" dirty="0"/>
              <a:t> была в дюйм росту. Также в ней говорится, что она ела половину зернышка. Так какую часть от своего роста ела </a:t>
            </a:r>
            <a:r>
              <a:rPr lang="ru-RU" dirty="0" err="1"/>
              <a:t>Дюймовочка</a:t>
            </a:r>
            <a:r>
              <a:rPr lang="ru-RU" dirty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647</Words>
  <Application>Microsoft Office PowerPoint</Application>
  <PresentationFormat>Экран (4:3)</PresentationFormat>
  <Paragraphs>63</Paragraphs>
  <Slides>34</Slides>
  <Notes>1</Notes>
  <HiddenSlides>11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Старинные русские меры в литературных произведениях и пословицах.</vt:lpstr>
      <vt:lpstr>Задание первое.  Конёк Горбунок.</vt:lpstr>
      <vt:lpstr>Слайд 3</vt:lpstr>
      <vt:lpstr>Ответ:</vt:lpstr>
      <vt:lpstr>Задание четвёртое.  Сказка о попе и работнике его Балде.</vt:lpstr>
      <vt:lpstr>Слайд 6</vt:lpstr>
      <vt:lpstr>Ответ:</vt:lpstr>
      <vt:lpstr>Задание второе.  Дюймовочка.</vt:lpstr>
      <vt:lpstr>Слайд 9</vt:lpstr>
      <vt:lpstr>Ответ:</vt:lpstr>
      <vt:lpstr>Задание третье.  Му-му.</vt:lpstr>
      <vt:lpstr>Слайд 12</vt:lpstr>
      <vt:lpstr>Ответ: </vt:lpstr>
      <vt:lpstr>Слайд 14</vt:lpstr>
      <vt:lpstr>Слайд 15</vt:lpstr>
      <vt:lpstr>Задание третье.  Сказка о Царе Салтане.</vt:lpstr>
      <vt:lpstr>Слайд 17</vt:lpstr>
      <vt:lpstr>Ответ:</vt:lpstr>
      <vt:lpstr>Удивительно, как новорожденный оказался больше Герасима? </vt:lpstr>
      <vt:lpstr>Секрет.</vt:lpstr>
      <vt:lpstr>Задание пятое.  Мальчик с пальчик.</vt:lpstr>
      <vt:lpstr>Слайд 22</vt:lpstr>
      <vt:lpstr>Ответ :</vt:lpstr>
      <vt:lpstr>Задание шестое. Сам с кувшин, борода с аршин.</vt:lpstr>
      <vt:lpstr>Ответ:</vt:lpstr>
      <vt:lpstr>Задание седьмое. Глупый волк.</vt:lpstr>
      <vt:lpstr>Слайд 27</vt:lpstr>
      <vt:lpstr>Ответ:</vt:lpstr>
      <vt:lpstr>Пословицы и поговорки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8</cp:revision>
  <dcterms:created xsi:type="dcterms:W3CDTF">2013-08-20T22:02:58Z</dcterms:created>
  <dcterms:modified xsi:type="dcterms:W3CDTF">2015-02-28T19:23:23Z</dcterms:modified>
</cp:coreProperties>
</file>