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02" r:id="rId2"/>
    <p:sldId id="258" r:id="rId3"/>
    <p:sldId id="259" r:id="rId4"/>
    <p:sldId id="306" r:id="rId5"/>
    <p:sldId id="268" r:id="rId6"/>
    <p:sldId id="303" r:id="rId7"/>
    <p:sldId id="304" r:id="rId8"/>
    <p:sldId id="305" r:id="rId9"/>
    <p:sldId id="267" r:id="rId10"/>
    <p:sldId id="296" r:id="rId11"/>
    <p:sldId id="307" r:id="rId12"/>
    <p:sldId id="308" r:id="rId13"/>
    <p:sldId id="310" r:id="rId14"/>
    <p:sldId id="309" r:id="rId15"/>
    <p:sldId id="28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372A4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94660"/>
  </p:normalViewPr>
  <p:slideViewPr>
    <p:cSldViewPr>
      <p:cViewPr varScale="1">
        <p:scale>
          <a:sx n="65" d="100"/>
          <a:sy n="65" d="100"/>
        </p:scale>
        <p:origin x="133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0EDA9-FF36-4227-A13D-3218E6C2A027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6C489-4B1A-4BBD-A102-C9DBDC02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561689-12C6-462E-AF16-2BF38A45E54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561689-12C6-462E-AF16-2BF38A45E54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246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561689-12C6-462E-AF16-2BF38A45E54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224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561689-12C6-462E-AF16-2BF38A45E54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824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561689-12C6-462E-AF16-2BF38A45E54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61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877CE1-9FC2-472A-90F8-598153FE24BF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67A9C-6C78-457E-BDFB-408C45F4B3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50FC35-4534-49D9-9BB1-8EE0DD64A998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B431D-B4D5-46D1-B7B6-C6C5EFF297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4C7157-614C-4D6A-AA15-3C07192E6071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350E9-8CA5-41C6-B382-C98D066162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0DB96E-F25D-47F8-BF88-23A8C70740E0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8789F-B1C5-4778-A012-030B309DD7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66F357-48E8-4ED5-A1C8-EFB98BD8BEED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24B81-50E6-4F1D-96E4-50A47C8817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C13175-29E3-4462-BCD8-5BD26E0FED15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8D7A8-8A2C-49ED-94F5-CEE51D89D2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5C170F-12C7-474C-BAAC-4C865E1B79EF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505-BDB9-48A5-A347-E12628B7A3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6CBC1D-6D16-400C-B924-D6EF888FC8E2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A8B72-FF2F-4E20-9EAE-56F8B98057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AF29F8-CDC0-4C81-9B53-182302827B2A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7BAA1-1828-4BBA-84D6-ACE6A23736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128AA-C273-409C-81F4-EE0D554A3DBA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AAFC9-1C31-4D10-A384-64AE4B925B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82FF4B-2701-4D21-BAF0-2FE4F335A203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45E085-B929-45EE-91CB-9B9257BE11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CC80FB-FC4C-4B2D-8DFA-39D389C861F1}" type="datetimeFigureOut">
              <a:rPr lang="ru-RU" smtClean="0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E39059-E182-4679-910A-238F8D9C82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5.wdp"/><Relationship Id="rId5" Type="http://schemas.openxmlformats.org/officeDocument/2006/relationships/image" Target="../media/image8.png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E2ABBF8-4882-44CB-95A3-7E36B2271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>
            <a:extLst>
              <a:ext uri="{FF2B5EF4-FFF2-40B4-BE49-F238E27FC236}">
                <a16:creationId xmlns:a16="http://schemas.microsoft.com/office/drawing/2014/main" id="{72A3F0DE-9429-450E-AA88-501A32BBF8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8BAAF2-800D-4B32-869B-5B3A99EF39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941"/>
          <a:stretch/>
        </p:blipFill>
        <p:spPr>
          <a:xfrm>
            <a:off x="3468" y="0"/>
            <a:ext cx="9140532" cy="712811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D337F8-33E4-453F-8B3D-CA1BF8F65E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233" r="-2471" b="91652"/>
          <a:stretch/>
        </p:blipFill>
        <p:spPr>
          <a:xfrm rot="10800000">
            <a:off x="-180528" y="6122714"/>
            <a:ext cx="9321060" cy="98072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1AD5E72-57EE-4F4D-9E96-B188F9A09E35}"/>
              </a:ext>
            </a:extLst>
          </p:cNvPr>
          <p:cNvSpPr/>
          <p:nvPr/>
        </p:nvSpPr>
        <p:spPr>
          <a:xfrm>
            <a:off x="685799" y="5367061"/>
            <a:ext cx="7772399" cy="980728"/>
          </a:xfrm>
          <a:prstGeom prst="rect">
            <a:avLst/>
          </a:prstGeom>
          <a:solidFill>
            <a:srgbClr val="63D8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3962EF-6CA9-4987-A6D8-FF6011DF73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189" b="96325" l="5037" r="93001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771" y="3252439"/>
            <a:ext cx="3168352" cy="392727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11CFED5-D5CD-463F-955D-5BB1A3F3320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068">
            <a:off x="2485426" y="3671189"/>
            <a:ext cx="1547029" cy="21021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726D15-1721-48A7-9DC6-C48A5504540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72" b="94227" l="6222" r="926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2" y="3406081"/>
            <a:ext cx="2643079" cy="3605561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48E7C9C7-3140-4FE1-BB55-2AAB13C6F64C}"/>
              </a:ext>
            </a:extLst>
          </p:cNvPr>
          <p:cNvSpPr txBox="1">
            <a:spLocks/>
          </p:cNvSpPr>
          <p:nvPr/>
        </p:nvSpPr>
        <p:spPr>
          <a:xfrm>
            <a:off x="228598" y="580208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Рябчевская Т.В.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29CA528C-23FA-4851-A74D-A6EDD8838724}"/>
              </a:ext>
            </a:extLst>
          </p:cNvPr>
          <p:cNvSpPr txBox="1">
            <a:spLocks/>
          </p:cNvSpPr>
          <p:nvPr/>
        </p:nvSpPr>
        <p:spPr>
          <a:xfrm>
            <a:off x="457198" y="19569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МАДОУ «Детский сад №11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развития ребёнка»</a:t>
            </a:r>
          </a:p>
        </p:txBody>
      </p:sp>
    </p:spTree>
    <p:extLst>
      <p:ext uri="{BB962C8B-B14F-4D97-AF65-F5344CB8AC3E}">
        <p14:creationId xmlns:p14="http://schemas.microsoft.com/office/powerpoint/2010/main" val="3824885081"/>
      </p:ext>
    </p:extLst>
  </p:cSld>
  <p:clrMapOvr>
    <a:masterClrMapping/>
  </p:clrMapOvr>
  <p:transition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7336" y="764704"/>
            <a:ext cx="8568952" cy="101566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Этапы работы:</a:t>
            </a:r>
          </a:p>
          <a:p>
            <a:pPr algn="ctr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2A3281A7-EB83-4EF4-9DEF-33384BF73304}"/>
              </a:ext>
            </a:extLst>
          </p:cNvPr>
          <p:cNvSpPr txBox="1">
            <a:spLocks/>
          </p:cNvSpPr>
          <p:nvPr/>
        </p:nvSpPr>
        <p:spPr>
          <a:xfrm>
            <a:off x="827584" y="1484673"/>
            <a:ext cx="7272808" cy="5913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400" dirty="0"/>
              <a:t>Обводим силуэт по шаблону и вырезаем его.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4C8402-7B0F-44E7-BBED-4FAA5336145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431710"/>
            <a:ext cx="4224617" cy="3168463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05A10A-261F-4217-B8D1-70EB7A210D7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12" r="20747"/>
          <a:stretch/>
        </p:blipFill>
        <p:spPr>
          <a:xfrm>
            <a:off x="5655270" y="2373927"/>
            <a:ext cx="2445122" cy="328403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  <p:transition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7336" y="764704"/>
            <a:ext cx="8568952" cy="101566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Этапы работы:</a:t>
            </a:r>
          </a:p>
          <a:p>
            <a:pPr algn="ctr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2A3281A7-EB83-4EF4-9DEF-33384BF73304}"/>
              </a:ext>
            </a:extLst>
          </p:cNvPr>
          <p:cNvSpPr txBox="1">
            <a:spLocks/>
          </p:cNvSpPr>
          <p:nvPr/>
        </p:nvSpPr>
        <p:spPr>
          <a:xfrm>
            <a:off x="1007933" y="1484673"/>
            <a:ext cx="7272808" cy="5913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400" dirty="0"/>
              <a:t>Приклеиваем вырезанный силуэт на основу.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761FBC-A0DC-44D1-AD5B-5E3247680EA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7378" y="2416269"/>
            <a:ext cx="4513363" cy="338502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CCC3B40-FDC3-42DA-B613-11DCF36B05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799" t="14523" r="5466" b="6861"/>
          <a:stretch/>
        </p:blipFill>
        <p:spPr>
          <a:xfrm>
            <a:off x="1043608" y="2439329"/>
            <a:ext cx="2476538" cy="3338901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597840788"/>
      </p:ext>
    </p:extLst>
  </p:cSld>
  <p:clrMapOvr>
    <a:masterClrMapping/>
  </p:clrMapOvr>
  <p:transition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7336" y="764704"/>
            <a:ext cx="8568952" cy="101566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Этапы работы:</a:t>
            </a:r>
          </a:p>
          <a:p>
            <a:pPr algn="ctr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2A3281A7-EB83-4EF4-9DEF-33384BF73304}"/>
              </a:ext>
            </a:extLst>
          </p:cNvPr>
          <p:cNvSpPr txBox="1">
            <a:spLocks/>
          </p:cNvSpPr>
          <p:nvPr/>
        </p:nvSpPr>
        <p:spPr>
          <a:xfrm>
            <a:off x="827584" y="1484673"/>
            <a:ext cx="7453157" cy="13682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400" dirty="0"/>
              <a:t>Наносим клей и приклеиваем горошины на силуэт, при этом плотно прижимая горошины друг к другу, не оставляя промежутков между ними.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4539F1-EB41-4F74-BBFE-2396D484FEF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884040"/>
            <a:ext cx="3960440" cy="2970330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7D111E-8F17-45C0-A2DC-DAA3DEA5C6C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439"/>
          <a:stretch/>
        </p:blipFill>
        <p:spPr>
          <a:xfrm>
            <a:off x="5148064" y="2884040"/>
            <a:ext cx="2992532" cy="2970329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814720184"/>
      </p:ext>
    </p:extLst>
  </p:cSld>
  <p:clrMapOvr>
    <a:masterClrMapping/>
  </p:clrMapOvr>
  <p:transition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7336" y="764704"/>
            <a:ext cx="8568952" cy="101566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Этапы работы:</a:t>
            </a:r>
          </a:p>
          <a:p>
            <a:pPr algn="ctr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2A3281A7-EB83-4EF4-9DEF-33384BF73304}"/>
              </a:ext>
            </a:extLst>
          </p:cNvPr>
          <p:cNvSpPr txBox="1">
            <a:spLocks/>
          </p:cNvSpPr>
          <p:nvPr/>
        </p:nvSpPr>
        <p:spPr>
          <a:xfrm>
            <a:off x="827584" y="1484673"/>
            <a:ext cx="7453157" cy="8642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400" dirty="0"/>
              <a:t>Даём подсохнуть клею и раскрашиваем горошины (если они не покрашены заранее).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4CCF875-2147-4B8E-8399-9671D49D61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87" r="7220"/>
          <a:stretch/>
        </p:blipFill>
        <p:spPr>
          <a:xfrm>
            <a:off x="855327" y="2676692"/>
            <a:ext cx="3096344" cy="328498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CF08BB5-75E8-4EC7-8E61-ECEA01DD956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49"/>
          <a:stretch/>
        </p:blipFill>
        <p:spPr>
          <a:xfrm>
            <a:off x="4248485" y="2647813"/>
            <a:ext cx="4058444" cy="331386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4062435370"/>
      </p:ext>
    </p:extLst>
  </p:cSld>
  <p:clrMapOvr>
    <a:masterClrMapping/>
  </p:clrMapOvr>
  <p:transition>
    <p:wheel spokes="3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7336" y="764704"/>
            <a:ext cx="8568952" cy="1015663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Этапы работы:</a:t>
            </a:r>
          </a:p>
          <a:p>
            <a:pPr algn="ctr">
              <a:defRPr/>
            </a:pP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2A3281A7-EB83-4EF4-9DEF-33384BF73304}"/>
              </a:ext>
            </a:extLst>
          </p:cNvPr>
          <p:cNvSpPr txBox="1">
            <a:spLocks/>
          </p:cNvSpPr>
          <p:nvPr/>
        </p:nvSpPr>
        <p:spPr>
          <a:xfrm>
            <a:off x="935408" y="1412776"/>
            <a:ext cx="7272808" cy="129625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400" dirty="0"/>
              <a:t>Оживляем фон поделки в соответствии с предложенным образцом или дети вносят свои изменения и дополнения.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DCAD42-1B52-4DC3-BD31-2C117418FD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35" t="10220"/>
          <a:stretch/>
        </p:blipFill>
        <p:spPr>
          <a:xfrm>
            <a:off x="935408" y="2800899"/>
            <a:ext cx="4301475" cy="3098900"/>
          </a:xfrm>
          <a:prstGeom prst="rect">
            <a:avLst/>
          </a:prstGeom>
          <a:ln w="57150">
            <a:solidFill>
              <a:schemeClr val="accent3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5069CB6-EB3F-4BB9-8840-99682F2494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062"/>
          <a:stretch/>
        </p:blipFill>
        <p:spPr>
          <a:xfrm>
            <a:off x="5564190" y="2787446"/>
            <a:ext cx="2736304" cy="3112353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957305527"/>
      </p:ext>
    </p:extLst>
  </p:cSld>
  <p:clrMapOvr>
    <a:masterClrMapping/>
  </p:clrMapOvr>
  <p:transition>
    <p:wheel spokes="3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85776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Творческих успехов!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EF13A02-2AD6-4E0A-8BE5-3D0A5C2E3A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715" y="1124744"/>
            <a:ext cx="5130570" cy="3847928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61284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Поделки на основе использования цветного гороха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8A09A9-EDE1-4699-B74E-67349460B89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746" y="1990357"/>
            <a:ext cx="2651221" cy="355174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4754DF3-C4F8-41C5-88D0-6490643D2E4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25235" y="1504440"/>
            <a:ext cx="2307999" cy="31033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CFD541F-16C3-4145-B47A-A8E8EDC0C59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10559" y="3674791"/>
            <a:ext cx="2040651" cy="2713745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8E91E9B-0196-4D8A-B553-B6DA7C55AF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703" y="929637"/>
            <a:ext cx="3207416" cy="240556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B0A8A3-2546-4153-8971-5EF697C18CD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894" y="2996952"/>
            <a:ext cx="4161636" cy="3121227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D903134-526E-40EE-81B6-58AA0D142C1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81" y="929637"/>
            <a:ext cx="2280455" cy="166587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56C4C69-5D37-4528-BC16-31AA88C70D1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112" y="1762573"/>
            <a:ext cx="2047564" cy="145006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3FF6A0E8-12E2-4361-9D86-3DB62CDFF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093" y="3275238"/>
            <a:ext cx="3038493" cy="259559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Аппликация из гороха</a:t>
            </a:r>
            <a:b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«Моё любимое солнышко» </a:t>
            </a:r>
          </a:p>
        </p:txBody>
      </p:sp>
    </p:spTree>
  </p:cSld>
  <p:clrMapOvr>
    <a:masterClrMapping/>
  </p:clrMapOvr>
  <p:transition>
    <p:plu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4714" y="-1143000"/>
            <a:ext cx="6858000" cy="9144000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0DA68E-BF8E-4CF4-A8FD-DA5D06BB32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27" y="908720"/>
            <a:ext cx="3714750" cy="265747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84018C-5BE0-4C39-BDC3-394B7C9602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38" t="4564" r="6812" b="11693"/>
          <a:stretch/>
        </p:blipFill>
        <p:spPr>
          <a:xfrm>
            <a:off x="4572000" y="3356992"/>
            <a:ext cx="3714750" cy="2657475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EFE2DF7-C170-4097-B8D1-475C49602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2116" y="761398"/>
            <a:ext cx="3038493" cy="259559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Аппликация из гороха</a:t>
            </a:r>
            <a:b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«Цветы» 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943328A6-0A45-494B-869B-47C15B8E2CAC}"/>
              </a:ext>
            </a:extLst>
          </p:cNvPr>
          <p:cNvSpPr txBox="1">
            <a:spLocks/>
          </p:cNvSpPr>
          <p:nvPr/>
        </p:nvSpPr>
        <p:spPr>
          <a:xfrm>
            <a:off x="780585" y="3785734"/>
            <a:ext cx="3038493" cy="2228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Аппликация из гороха</a:t>
            </a:r>
            <a:b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«Золотая рыбка» </a:t>
            </a:r>
          </a:p>
        </p:txBody>
      </p:sp>
    </p:spTree>
    <p:extLst>
      <p:ext uri="{BB962C8B-B14F-4D97-AF65-F5344CB8AC3E}">
        <p14:creationId xmlns:p14="http://schemas.microsoft.com/office/powerpoint/2010/main" val="2226559514"/>
      </p:ext>
    </p:extLst>
  </p:cSld>
  <p:clrMapOvr>
    <a:masterClrMapping/>
  </p:clrMapOvr>
  <p:transition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326645">
            <a:off x="5871621" y="4067145"/>
            <a:ext cx="428628" cy="309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C877BB-8496-4F87-B918-4784494C0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48680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Для детей 3-4 лет </a:t>
            </a:r>
            <a:br>
              <a:rPr lang="ru-RU" sz="2400" dirty="0"/>
            </a:br>
            <a:r>
              <a:rPr lang="ru-RU" sz="2400" dirty="0"/>
              <a:t>необходимо приготовить заранее цветные горошины и силуэт поделки на картоне. К концу года можно уже предлагать детям самостоятельно покрасить горошины для поделки.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FF5D11-B499-4CE4-ADD5-34EAF21E91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035" y="2334890"/>
            <a:ext cx="2736304" cy="373273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A207BE0-D105-462D-9E50-FB80CCF185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175" y="2342149"/>
            <a:ext cx="2736302" cy="371821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326645">
            <a:off x="5871621" y="4067145"/>
            <a:ext cx="428628" cy="309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C877BB-8496-4F87-B918-4784494C0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34650"/>
            <a:ext cx="8229600" cy="178620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Дети 4-5 лет </a:t>
            </a:r>
            <a:br>
              <a:rPr lang="ru-RU" sz="2400" dirty="0"/>
            </a:br>
            <a:r>
              <a:rPr lang="ru-RU" sz="2200" dirty="0"/>
              <a:t>могут самостоятельно раскрасить горошины, вырезать несложный силуэт по сделанному педагогом рисунку и приклеить горошины клеем на силуэт.</a:t>
            </a:r>
            <a:endParaRPr lang="ru-RU" sz="24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91FCE4-862C-4D52-B237-E46C305F78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428" y="2320859"/>
            <a:ext cx="2736304" cy="36828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073B502-0572-4320-9A67-8543B55F6A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02597" y="2578470"/>
            <a:ext cx="2888141" cy="391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588955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326645">
            <a:off x="5871621" y="4067145"/>
            <a:ext cx="428628" cy="309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C877BB-8496-4F87-B918-4784494C0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48680"/>
            <a:ext cx="8229600" cy="178620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Дети 5-6 лет </a:t>
            </a:r>
            <a:br>
              <a:rPr lang="ru-RU" sz="2400" dirty="0"/>
            </a:br>
            <a:r>
              <a:rPr lang="ru-RU" sz="2200" dirty="0"/>
              <a:t>могут самостоятельно обвести силуэт, вырезать его, раскрасить горошины и приклеить горошины клеем на силуэт в соответствии с замыслом.</a:t>
            </a:r>
            <a:endParaRPr lang="ru-RU" sz="24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8BD78BE-9063-4438-9951-A5A2AE10EC2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176" y="2251728"/>
            <a:ext cx="2808312" cy="378774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CB92865-A6A0-43BA-9B04-B42A5852D44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465" y="2279647"/>
            <a:ext cx="2808312" cy="376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028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326645">
            <a:off x="5871621" y="4067145"/>
            <a:ext cx="428628" cy="309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C877BB-8496-4F87-B918-4784494C0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498067"/>
            <a:ext cx="8229600" cy="178620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Дети 6-7 лет </a:t>
            </a:r>
            <a:br>
              <a:rPr lang="ru-RU" sz="2400" dirty="0"/>
            </a:br>
            <a:r>
              <a:rPr lang="ru-RU" sz="2200" dirty="0"/>
              <a:t>могут самостоятельно обвести силуэт, вырезать его, раскрасить горошины и приклеить горошины клеем на силуэт в соответствии с замыслом.</a:t>
            </a:r>
            <a:endParaRPr lang="ru-RU" sz="2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B4A1589-C04B-403A-BA1F-3452708AE1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53" y="2284276"/>
            <a:ext cx="2792057" cy="37165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3A5B346-A485-4522-82E3-3640BFB9D7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56797" y="2519588"/>
            <a:ext cx="2955915" cy="397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83726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TAHR\Desktop\шаблон осень\2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199" y="704339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Алгоритм выполнения поделки на основе использования цветного гороха 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133094" y="2097699"/>
            <a:ext cx="30963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Материалы: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>
                <a:latin typeface="+mn-lt"/>
                <a:ea typeface="Times New Roman" pitchFamily="18" charset="0"/>
                <a:cs typeface="Times New Roman" pitchFamily="18" charset="0"/>
              </a:rPr>
              <a:t>горох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>
                <a:latin typeface="+mn-lt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раски (пищевые,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 акварель, гуашь)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>
                <a:latin typeface="+mn-lt"/>
                <a:ea typeface="Times New Roman" pitchFamily="18" charset="0"/>
                <a:cs typeface="Times New Roman" pitchFamily="18" charset="0"/>
              </a:rPr>
              <a:t>цветная бумага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цветной картон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клей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заготовки шаблонов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ножницы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салфетки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C17528-58F3-43F2-97B5-354D3E4772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928" y="2095637"/>
            <a:ext cx="2885688" cy="378771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3818</TotalTime>
  <Words>165</Words>
  <Application>Microsoft Office PowerPoint</Application>
  <PresentationFormat>Экран (4:3)</PresentationFormat>
  <Paragraphs>39</Paragraphs>
  <Slides>15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Поделки на основе использования цветного гороха</vt:lpstr>
      <vt:lpstr>Аппликация из гороха «Моё любимое солнышко» </vt:lpstr>
      <vt:lpstr>Аппликация из гороха «Цветы» </vt:lpstr>
      <vt:lpstr>Для детей 3-4 лет  необходимо приготовить заранее цветные горошины и силуэт поделки на картоне. К концу года можно уже предлагать детям самостоятельно покрасить горошины для поделки.</vt:lpstr>
      <vt:lpstr>Дети 4-5 лет  могут самостоятельно раскрасить горошины, вырезать несложный силуэт по сделанному педагогом рисунку и приклеить горошины клеем на силуэт.</vt:lpstr>
      <vt:lpstr>Дети 5-6 лет  могут самостоятельно обвести силуэт, вырезать его, раскрасить горошины и приклеить горошины клеем на силуэт в соответствии с замыслом.</vt:lpstr>
      <vt:lpstr>Дети 6-7 лет  могут самостоятельно обвести силуэт, вырезать его, раскрасить горошины и приклеить горошины клеем на силуэт в соответствии с замыслом.</vt:lpstr>
      <vt:lpstr>Алгоритм выполнения поделки на основе использования цветного гороха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Творческих успехов!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Айрис фолдинг</dc:title>
  <dc:creator>Куралова С.А.</dc:creator>
  <cp:lastModifiedBy>детский сад11</cp:lastModifiedBy>
  <cp:revision>255</cp:revision>
  <dcterms:created xsi:type="dcterms:W3CDTF">2012-12-02T16:48:00Z</dcterms:created>
  <dcterms:modified xsi:type="dcterms:W3CDTF">2018-07-23T01:10:24Z</dcterms:modified>
</cp:coreProperties>
</file>