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5" r:id="rId3"/>
    <p:sldId id="270" r:id="rId4"/>
    <p:sldId id="259" r:id="rId5"/>
    <p:sldId id="269" r:id="rId6"/>
    <p:sldId id="258" r:id="rId7"/>
    <p:sldId id="294" r:id="rId8"/>
    <p:sldId id="262" r:id="rId9"/>
    <p:sldId id="287" r:id="rId10"/>
    <p:sldId id="297" r:id="rId11"/>
    <p:sldId id="295" r:id="rId12"/>
    <p:sldId id="29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krupenichka.ru/images/posl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315436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Мастер класс  </a:t>
            </a:r>
            <a:b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 финансовой грамотности МБОУ </a:t>
            </a:r>
            <a:r>
              <a:rPr lang="ru-RU" sz="5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Луговская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СОШ</a:t>
            </a:r>
            <a:b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11.09.2015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5085184"/>
            <a:ext cx="4932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Учитель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начальных классов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Л.В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 Агеева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Содержимое 3" descr="image-10-09-15-09-02-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404940"/>
            <a:ext cx="3312368" cy="3134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age-10-09-15-07-55-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80920" cy="5958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476672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Конкурс рисунков по финансовой грамотности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/>
          <p:cNvSpPr>
            <a:spLocks noChangeArrowheads="1" noChangeShapeType="1" noTextEdit="1"/>
          </p:cNvSpPr>
          <p:nvPr/>
        </p:nvSpPr>
        <p:spPr bwMode="auto">
          <a:xfrm>
            <a:off x="1907704" y="1268760"/>
            <a:ext cx="6192688" cy="288032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B2A1C7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Книжка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B2A1C7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«Народные мудрости о деньгах»</a:t>
            </a:r>
            <a:endParaRPr lang="ru-RU" sz="3600" kern="10" spc="0" dirty="0">
              <a:ln w="9525">
                <a:solidFill>
                  <a:srgbClr val="7030A0"/>
                </a:solidFill>
                <a:round/>
                <a:headEnd/>
                <a:tailEnd/>
              </a:ln>
              <a:solidFill>
                <a:srgbClr val="B2A1C7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0721" name="Picture 1" descr="http://www.krupenichka.ru/images/posl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411760" y="3933056"/>
            <a:ext cx="2190750" cy="2600325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83568" y="360284"/>
            <a:ext cx="568863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общеобразовательное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Луговская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средняя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общеобразовательная школа»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1781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321928" y="4731735"/>
            <a:ext cx="306649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Подготовила: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ученица 4-б класса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Иванова Виталия </a:t>
            </a:r>
            <a:endParaRPr lang="ru-RU" sz="1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начальных классов Агеева Л.В.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13955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Проект  «История России в денежных знаках»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2132856"/>
            <a:ext cx="3456384" cy="295232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Работу выполнила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ученица 4-б класса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Иванова Виталия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Руководитель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учитель начальных классов МБОУ </a:t>
            </a:r>
            <a:r>
              <a:rPr lang="ru-RU" sz="2400" i="1" dirty="0" err="1" smtClean="0">
                <a:solidFill>
                  <a:schemeClr val="accent2">
                    <a:lumMod val="75000"/>
                  </a:schemeClr>
                </a:solidFill>
              </a:rPr>
              <a:t>Луговской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СОШ Агеева Лина Васильевна</a:t>
            </a:r>
            <a:endParaRPr lang="ru-RU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2" name="Picture 4" descr="C:\Users\дом\Desktop\3Б 2013\ййййййй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38" y="1916832"/>
            <a:ext cx="4384314" cy="4608512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438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Спасибо за внимание.</a:t>
            </a:r>
            <a:endParaRPr lang="ru-RU" sz="8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2530" name="Picture 2" descr="http://www.animashka.info/_ph/38/2/82837269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924944"/>
            <a:ext cx="5256584" cy="3597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blog.holidaykey.ru/wp-content/uploads/2012/02/kla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8672" y="2924944"/>
            <a:ext cx="4320480" cy="30819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31232" y="144225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1 конкурс.  Поиск  клада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508518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Деньги возьми, а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нам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потом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% верни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!!!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539552" y="116618"/>
            <a:ext cx="8229600" cy="129614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Интерактивная игра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2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конкурс.  Потребности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5" descr="D:\мама фото класс-Б\4 кл фото\Бизнес Кота Матроскина 31.01.2014\2014-01-31-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612783" cy="2592288"/>
          </a:xfrm>
          <a:prstGeom prst="rect">
            <a:avLst/>
          </a:prstGeom>
          <a:noFill/>
        </p:spPr>
      </p:pic>
      <p:pic>
        <p:nvPicPr>
          <p:cNvPr id="8" name="Picture 2" descr="D:\мама фото класс-Б\4 кл фото\Бизнес Кота Матроскина 31.01.2014\2014-01-31-322.jpg"/>
          <p:cNvPicPr>
            <a:picLocks noChangeAspect="1" noChangeArrowheads="1"/>
          </p:cNvPicPr>
          <p:nvPr/>
        </p:nvPicPr>
        <p:blipFill>
          <a:blip r:embed="rId3" cstate="print"/>
          <a:srcRect l="3341" t="4809" r="9838" b="2707"/>
          <a:stretch>
            <a:fillRect/>
          </a:stretch>
        </p:blipFill>
        <p:spPr bwMode="auto">
          <a:xfrm>
            <a:off x="3923928" y="3717032"/>
            <a:ext cx="4971007" cy="2975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9592" y="26064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3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конкурс.  Реклама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" name="Picture 6" descr="D:\мама фото класс-Б\4 кл фото\Бизнес Кота Матроскина 31.01.2014\2014-01-31-337.jpg"/>
          <p:cNvPicPr>
            <a:picLocks noChangeAspect="1" noChangeArrowheads="1"/>
          </p:cNvPicPr>
          <p:nvPr/>
        </p:nvPicPr>
        <p:blipFill>
          <a:blip r:embed="rId2" cstate="print"/>
          <a:srcRect l="8325" r="10801" b="6882"/>
          <a:stretch>
            <a:fillRect/>
          </a:stretch>
        </p:blipFill>
        <p:spPr bwMode="auto">
          <a:xfrm>
            <a:off x="1619672" y="1844824"/>
            <a:ext cx="5328592" cy="3447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332656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4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конкурс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  Финансовые задачи</a:t>
            </a:r>
          </a:p>
          <a:p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5" descr="D:\мама фото класс-Б\4 кл фото\Бизнес Кота Матроскина 31.01.2014\2014-01-31-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308" y="1412776"/>
            <a:ext cx="4612783" cy="2592288"/>
          </a:xfrm>
          <a:prstGeom prst="rect">
            <a:avLst/>
          </a:prstGeom>
          <a:noFill/>
        </p:spPr>
      </p:pic>
      <p:pic>
        <p:nvPicPr>
          <p:cNvPr id="6" name="Содержимое 3" descr="2015-03-11-6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1534" y="3861047"/>
            <a:ext cx="4797629" cy="2696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88640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5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конкурс. 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Аукцион</a:t>
            </a:r>
          </a:p>
          <a:p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194" name="Picture 2" descr="Картинки по запросу картинка аукци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4464496" cy="4647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015-03-11-6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5394809" cy="3031883"/>
          </a:xfrm>
          <a:prstGeom prst="rect">
            <a:avLst/>
          </a:prstGeom>
        </p:spPr>
      </p:pic>
      <p:pic>
        <p:nvPicPr>
          <p:cNvPr id="3" name="Содержимое 3" descr="2015-03-11-6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2688" y="3429000"/>
            <a:ext cx="5637636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12160" y="260648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Награждение участников игры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6064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Награждение участников игры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Picture 10" descr="D:\мама фото класс-Б\4 кл фото\Бизнес Кота Матроскина 31.01.2014\2014-01-31-344.jpg"/>
          <p:cNvPicPr>
            <a:picLocks noChangeAspect="1" noChangeArrowheads="1"/>
          </p:cNvPicPr>
          <p:nvPr/>
        </p:nvPicPr>
        <p:blipFill>
          <a:blip r:embed="rId2" cstate="print"/>
          <a:srcRect t="12165" r="5113"/>
          <a:stretch>
            <a:fillRect/>
          </a:stretch>
        </p:blipFill>
        <p:spPr bwMode="auto">
          <a:xfrm>
            <a:off x="323528" y="3789040"/>
            <a:ext cx="4608512" cy="2685429"/>
          </a:xfrm>
          <a:prstGeom prst="rect">
            <a:avLst/>
          </a:prstGeom>
          <a:noFill/>
        </p:spPr>
      </p:pic>
      <p:pic>
        <p:nvPicPr>
          <p:cNvPr id="7" name="Picture 9" descr="D:\мама фото класс-Б\4 кл фото\Бизнес Кота Матроскина 31.01.2014\2014-01-31-343.jpg"/>
          <p:cNvPicPr>
            <a:picLocks noChangeAspect="1" noChangeArrowheads="1"/>
          </p:cNvPicPr>
          <p:nvPr/>
        </p:nvPicPr>
        <p:blipFill>
          <a:blip r:embed="rId3" cstate="print"/>
          <a:srcRect t="2707" r="5704"/>
          <a:stretch>
            <a:fillRect/>
          </a:stretch>
        </p:blipFill>
        <p:spPr bwMode="auto">
          <a:xfrm>
            <a:off x="4932040" y="1124744"/>
            <a:ext cx="396044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Всероссийская неделя финансовой грамотности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Тема. Деньги.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ko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703" t="6896" r="5556" b="5172"/>
          <a:stretch>
            <a:fillRect/>
          </a:stretch>
        </p:blipFill>
        <p:spPr>
          <a:xfrm>
            <a:off x="3071802" y="1928802"/>
            <a:ext cx="3000396" cy="2786082"/>
          </a:xfrm>
          <a:prstGeom prst="ellipse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429388" y="1785926"/>
            <a:ext cx="250033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Мозговой штурм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643702" y="4357694"/>
            <a:ext cx="235745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Кто быстрее?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643306" y="5500702"/>
            <a:ext cx="2928958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Что можно купить?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7158" y="4071942"/>
            <a:ext cx="250033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Хозяйский кошелек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8596" y="1785926"/>
            <a:ext cx="2357454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История денег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138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Monotype Corsiva</vt:lpstr>
      <vt:lpstr>Times New Roman</vt:lpstr>
      <vt:lpstr>Тема Office</vt:lpstr>
      <vt:lpstr>Мастер класс   по финансовой грамотности МБОУ Луговская СОШ 11.09.2015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Всероссийская неделя финансовой грамотности     Тема. Деньги.</vt:lpstr>
      <vt:lpstr>Презентация PowerPoint</vt:lpstr>
      <vt:lpstr>Презентация PowerPoint</vt:lpstr>
      <vt:lpstr>Проект  «История России в денежных знаках»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Лина</dc:creator>
  <cp:lastModifiedBy>user</cp:lastModifiedBy>
  <cp:revision>24</cp:revision>
  <dcterms:created xsi:type="dcterms:W3CDTF">2015-09-11T19:42:22Z</dcterms:created>
  <dcterms:modified xsi:type="dcterms:W3CDTF">2018-07-23T16:50:22Z</dcterms:modified>
</cp:coreProperties>
</file>