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4" r:id="rId6"/>
    <p:sldId id="260" r:id="rId7"/>
    <p:sldId id="262" r:id="rId8"/>
    <p:sldId id="263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601" autoAdjust="0"/>
    <p:restoredTop sz="94660"/>
  </p:normalViewPr>
  <p:slideViewPr>
    <p:cSldViewPr>
      <p:cViewPr varScale="1">
        <p:scale>
          <a:sx n="76" d="100"/>
          <a:sy n="76" d="100"/>
        </p:scale>
        <p:origin x="-630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C0198-DACA-46C8-BF4F-19139AE3FEA2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2E6BE2-0ED7-4787-B6B4-53AF21FDCE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46898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E6BE2-0ED7-4787-B6B4-53AF21FDCEFD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67888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E6BE2-0ED7-4787-B6B4-53AF21FDCEF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DA3F3-037B-42DB-B1E0-25C9773C46CF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883B2-BDE7-4B4B-A13F-D67784E4B8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DA3F3-037B-42DB-B1E0-25C9773C46CF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883B2-BDE7-4B4B-A13F-D67784E4B8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DA3F3-037B-42DB-B1E0-25C9773C46CF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883B2-BDE7-4B4B-A13F-D67784E4B8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DA3F3-037B-42DB-B1E0-25C9773C46CF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883B2-BDE7-4B4B-A13F-D67784E4B8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DA3F3-037B-42DB-B1E0-25C9773C46CF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883B2-BDE7-4B4B-A13F-D67784E4B8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DA3F3-037B-42DB-B1E0-25C9773C46CF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883B2-BDE7-4B4B-A13F-D67784E4B8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DA3F3-037B-42DB-B1E0-25C9773C46CF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883B2-BDE7-4B4B-A13F-D67784E4B8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DA3F3-037B-42DB-B1E0-25C9773C46CF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883B2-BDE7-4B4B-A13F-D67784E4B8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DA3F3-037B-42DB-B1E0-25C9773C46CF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883B2-BDE7-4B4B-A13F-D67784E4B8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DA3F3-037B-42DB-B1E0-25C9773C46CF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883B2-BDE7-4B4B-A13F-D67784E4B8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DA3F3-037B-42DB-B1E0-25C9773C46CF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883B2-BDE7-4B4B-A13F-D67784E4B8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DA3F3-037B-42DB-B1E0-25C9773C46CF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883B2-BDE7-4B4B-A13F-D67784E4B8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http://www.nanonewsnet.ru/files/u5/Prochnost__nanotrubki.jpe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Наташа\Мои документы\Downloads\139\139\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4544" y="0"/>
            <a:ext cx="9865096" cy="7488832"/>
          </a:xfrm>
          <a:prstGeom prst="rect">
            <a:avLst/>
          </a:prstGeom>
          <a:noFill/>
        </p:spPr>
      </p:pic>
      <p:sp>
        <p:nvSpPr>
          <p:cNvPr id="7" name="Заголовок 1"/>
          <p:cNvSpPr>
            <a:spLocks noGrp="1"/>
          </p:cNvSpPr>
          <p:nvPr>
            <p:ph type="ctrTitle"/>
          </p:nvPr>
        </p:nvSpPr>
        <p:spPr>
          <a:xfrm>
            <a:off x="179512" y="1357298"/>
            <a:ext cx="9073008" cy="1093455"/>
          </a:xfrm>
        </p:spPr>
        <p:txBody>
          <a:bodyPr>
            <a:normAutofit/>
          </a:bodyPr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11560" y="44624"/>
            <a:ext cx="8784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Муниципальное бюджетное общеобразовательное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учреждение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«Средняя    общеобразовательная школа № 2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им.  А.А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Араканцева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г.Семикаракорска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4149080"/>
            <a:ext cx="43194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0"/>
            <a:ext cx="9144000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Проектная работа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«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Нанотехнологии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  для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для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   космоса»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3300712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Выполнил: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Коваль Дмитрий 10 «Б» класс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Руководитель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учитель физики: Маркина Н.Г.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алмазоида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age004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1357298"/>
            <a:ext cx="7858180" cy="4924179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Наташа\Мои документы\Downloads\139\139\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4544" y="-171400"/>
            <a:ext cx="9468544" cy="72008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6600" dirty="0" smtClean="0"/>
              <a:t/>
            </a:r>
            <a:br>
              <a:rPr lang="ru-RU" sz="16600" dirty="0" smtClean="0"/>
            </a:br>
            <a:endParaRPr lang="ru-RU" sz="600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722313" y="5643578"/>
            <a:ext cx="7772400" cy="142876"/>
          </a:xfrm>
        </p:spPr>
        <p:txBody>
          <a:bodyPr>
            <a:noAutofit/>
          </a:bodyPr>
          <a:lstStyle/>
          <a:p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работы: 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будущее за </a:t>
            </a:r>
            <a:r>
              <a:rPr lang="ru-RU" sz="32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нанотехнологиями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их применение востребовано и незаменимо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показать неограниченные возможности современной науки и техники в развитии </a:t>
            </a:r>
            <a:r>
              <a:rPr lang="ru-RU" sz="32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нанотехнологий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познакомиться с современными достижениями и пробудить интерес к проблеме </a:t>
            </a:r>
            <a:r>
              <a:rPr lang="ru-RU" sz="32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нанотехнологий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основные направления и методы исследований в области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нанотехнологий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узнать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практическое значение разработок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нанотехнологий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области робототехники, автоматики и космонавтики;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познакомить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открытиями учащихся старших классов и показать значение открытий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нанотехнологий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для космоса</a:t>
            </a:r>
            <a:r>
              <a:rPr lang="ru-RU" dirty="0" smtClean="0"/>
              <a:t>;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Практическая значимость </a:t>
            </a:r>
            <a:r>
              <a:rPr lang="ru-RU" b="1" dirty="0" smtClean="0"/>
              <a:t>работы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   </a:t>
            </a:r>
            <a:r>
              <a:rPr lang="ru-RU" dirty="0" smtClean="0"/>
              <a:t> заключается в том, данная работа позволит расширить кругозор в данной области, познакомиться с новейшими достижениями науки и техники.</a:t>
            </a:r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Идея космического лифта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news-02-56VeftYUw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928670"/>
            <a:ext cx="8143932" cy="592933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hello_html_70cf6ee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320800"/>
            <a:ext cx="8351200" cy="6250351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16447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1375" y="571480"/>
            <a:ext cx="7801249" cy="5786478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1417638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Причем тут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нанотехнологии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Prochnost__nanotrubki.jpeg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857224" y="1285860"/>
            <a:ext cx="7215238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Углеродные </a:t>
            </a:r>
            <a:r>
              <a:rPr lang="ru-RU" sz="48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нанотрубки</a:t>
            </a:r>
            <a:endParaRPr lang="ru-RU" sz="4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nanotubo-carbono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66897" y="1600200"/>
            <a:ext cx="5810205" cy="45259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1166</TotalTime>
  <Words>67</Words>
  <Application>Microsoft Office PowerPoint</Application>
  <PresentationFormat>Экран (4:3)</PresentationFormat>
  <Paragraphs>61</Paragraphs>
  <Slides>10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 </vt:lpstr>
      <vt:lpstr>Слайд 3</vt:lpstr>
      <vt:lpstr>Слайд 4</vt:lpstr>
      <vt:lpstr>Идея космического лифта</vt:lpstr>
      <vt:lpstr>Слайд 6</vt:lpstr>
      <vt:lpstr>Слайд 7</vt:lpstr>
      <vt:lpstr> Причем тут нанотехнологии?</vt:lpstr>
      <vt:lpstr>Углеродные нанотрубки</vt:lpstr>
      <vt:lpstr>Структура алмазоида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Никонова</dc:creator>
  <cp:lastModifiedBy>админ</cp:lastModifiedBy>
  <cp:revision>117</cp:revision>
  <dcterms:created xsi:type="dcterms:W3CDTF">2012-03-22T17:15:04Z</dcterms:created>
  <dcterms:modified xsi:type="dcterms:W3CDTF">2018-02-19T09:09:05Z</dcterms:modified>
</cp:coreProperties>
</file>