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380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5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0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91297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3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2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86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DBC5521-7C5B-4596-9AE6-C0A27F5C8C79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9410A0B-EDE6-4367-80AD-EF6797DCF66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80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862" y="171450"/>
            <a:ext cx="10470804" cy="5889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862" y="6036081"/>
            <a:ext cx="10470803" cy="149213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Насекомые</a:t>
            </a:r>
            <a:endParaRPr lang="ru-RU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81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950" y="965199"/>
            <a:ext cx="6305550" cy="507841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Нет, не птица, но летает.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Высоко она порхает.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На цветочке посидит,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И раскраской всех манит.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Вся такая </a:t>
            </a:r>
            <a:r>
              <a:rPr lang="ru-RU" dirty="0" smtClean="0">
                <a:latin typeface="+mj-lt"/>
              </a:rPr>
              <a:t>лапочка</a:t>
            </a:r>
            <a:r>
              <a:rPr lang="ru-RU" dirty="0">
                <a:latin typeface="+mj-lt"/>
              </a:rPr>
              <a:t>,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Маленькая…</a:t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775" y="3364249"/>
            <a:ext cx="2676525" cy="337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8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099" y="355930"/>
            <a:ext cx="7815263" cy="6044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1841" y="825297"/>
            <a:ext cx="10178322" cy="1492132"/>
          </a:xfrm>
        </p:spPr>
        <p:txBody>
          <a:bodyPr/>
          <a:lstStyle/>
          <a:p>
            <a:pPr algn="ctr"/>
            <a:r>
              <a:rPr lang="ru-RU" dirty="0" smtClean="0"/>
              <a:t>Бабочка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52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8000" y="340042"/>
            <a:ext cx="10178322" cy="1492132"/>
          </a:xfrm>
        </p:spPr>
        <p:txBody>
          <a:bodyPr/>
          <a:lstStyle/>
          <a:p>
            <a:r>
              <a:rPr lang="ru-RU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Назови насекомых.</a:t>
            </a:r>
            <a:endParaRPr lang="ru-RU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4374" y="1244506"/>
            <a:ext cx="3212499" cy="52143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190" y="1327286"/>
            <a:ext cx="3805238" cy="25243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406" y="4211841"/>
            <a:ext cx="2655833" cy="24844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673" y="453779"/>
            <a:ext cx="2680647" cy="2010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792" y="2955544"/>
            <a:ext cx="2816622" cy="280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2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Молодцы</a:t>
            </a:r>
            <a:r>
              <a:rPr lang="ru-RU" sz="6600" dirty="0" smtClean="0"/>
              <a:t>, </a:t>
            </a:r>
            <a:r>
              <a:rPr lang="ru-RU" sz="8000" dirty="0" smtClean="0"/>
              <a:t>ребята!</a:t>
            </a:r>
            <a:endParaRPr lang="ru-RU" sz="8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209" y="734518"/>
            <a:ext cx="2839523" cy="558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0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8425" y="3980655"/>
            <a:ext cx="7577138" cy="287734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Целый день она летает,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Мне спокойно жить мешает,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Прожужжала возле уха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И на стол уселась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512" y="0"/>
            <a:ext cx="2321719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7364" y="500062"/>
            <a:ext cx="9166819" cy="59914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2960" y="5511597"/>
            <a:ext cx="10178322" cy="1492132"/>
          </a:xfrm>
        </p:spPr>
        <p:txBody>
          <a:bodyPr/>
          <a:lstStyle/>
          <a:p>
            <a:pPr algn="ctr"/>
            <a:r>
              <a:rPr lang="ru-RU" dirty="0" smtClean="0"/>
              <a:t>Муха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51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599" y="1531180"/>
            <a:ext cx="6219825" cy="386949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+mj-lt"/>
              </a:rPr>
              <a:t>Тащит он соломинку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К маленькому домику.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Всех букашек он сильней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Наш трудяга…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279" y="2065376"/>
            <a:ext cx="2704370" cy="429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937" y="457669"/>
            <a:ext cx="8413388" cy="61309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34347" y="5809958"/>
            <a:ext cx="10178322" cy="1557337"/>
          </a:xfrm>
        </p:spPr>
        <p:txBody>
          <a:bodyPr/>
          <a:lstStyle/>
          <a:p>
            <a:pPr algn="ctr"/>
            <a:r>
              <a:rPr lang="ru-RU" dirty="0" smtClean="0"/>
              <a:t>Муравей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6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2550" y="357189"/>
            <a:ext cx="8062913" cy="43862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>
                <a:latin typeface="+mj-lt"/>
              </a:rPr>
              <a:t>Не мычит коровка та, 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Нет рогов, копыт, хвоста,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Молока нам не дает,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Под листочками живет.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В чёрных точках красный плащ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носит жук. Растеньям - страж.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С вредной тлёй воюет ловко </a:t>
            </a:r>
            <a:r>
              <a:rPr lang="ru-RU" sz="3600" dirty="0" smtClean="0">
                <a:latin typeface="+mj-lt"/>
              </a:rPr>
              <a:t/>
            </a:r>
            <a:br>
              <a:rPr lang="ru-RU" sz="3600" dirty="0" smtClean="0">
                <a:latin typeface="+mj-lt"/>
              </a:rPr>
            </a:br>
            <a:r>
              <a:rPr lang="ru-RU" sz="3600" dirty="0">
                <a:latin typeface="+mj-lt"/>
              </a:rPr>
              <a:t>эта...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2112745"/>
            <a:ext cx="4632110" cy="463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4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7901" y="521839"/>
            <a:ext cx="8905876" cy="51469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455" y="5954510"/>
            <a:ext cx="10178322" cy="1492132"/>
          </a:xfrm>
        </p:spPr>
        <p:txBody>
          <a:bodyPr/>
          <a:lstStyle/>
          <a:p>
            <a:pPr algn="ctr"/>
            <a:r>
              <a:rPr lang="ru-RU" dirty="0" smtClean="0"/>
              <a:t>Божья коровка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50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1312" y="4294188"/>
            <a:ext cx="7519988" cy="25638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Пищит над ухом он всю ночь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И укусить тебя не прочь.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Ну и зануда, вот кошмар!</a:t>
            </a:r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/>
            </a:r>
            <a:b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</a:br>
            <a:r>
              <a:rPr lang="ru-RU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Писклявый, маленький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52906" y="605788"/>
            <a:ext cx="3688400" cy="3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0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682" y="1414201"/>
            <a:ext cx="9358313" cy="5264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27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61</TotalTime>
  <Words>41</Words>
  <Application>Microsoft Office PowerPoint</Application>
  <PresentationFormat>Широкоэкранный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Corbel</vt:lpstr>
      <vt:lpstr>Gill Sans MT</vt:lpstr>
      <vt:lpstr>Impact</vt:lpstr>
      <vt:lpstr>Badge</vt:lpstr>
      <vt:lpstr>Насекомые</vt:lpstr>
      <vt:lpstr>Целый день она летает, Мне спокойно жить мешает, Прожужжала возле уха И на стол уселась …</vt:lpstr>
      <vt:lpstr>Муха</vt:lpstr>
      <vt:lpstr>Тащит он соломинку К маленькому домику. Всех букашек он сильней Наш трудяга…</vt:lpstr>
      <vt:lpstr>Муравей</vt:lpstr>
      <vt:lpstr>Не мычит коровка та,  Нет рогов, копыт, хвоста, Молока нам не дает, Под листочками живет. В чёрных точках красный плащ носит жук. Растеньям - страж. С вредной тлёй воюет ловко  эта... </vt:lpstr>
      <vt:lpstr>Божья коровка</vt:lpstr>
      <vt:lpstr>Пищит над ухом он всю ночь И укусить тебя не прочь. Ну и зануда, вот кошмар! Писклявый, маленький …</vt:lpstr>
      <vt:lpstr>Комар</vt:lpstr>
      <vt:lpstr>Нет, не птица, но летает. Высоко она порхает. На цветочке посидит, И раскраской всех манит. Вся такая лапочка, Маленькая… </vt:lpstr>
      <vt:lpstr>Бабочка</vt:lpstr>
      <vt:lpstr>Назови насекомых.</vt:lpstr>
      <vt:lpstr>Молодцы, ребята!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22</cp:revision>
  <dcterms:created xsi:type="dcterms:W3CDTF">2018-07-18T14:21:16Z</dcterms:created>
  <dcterms:modified xsi:type="dcterms:W3CDTF">2018-07-23T11:20:13Z</dcterms:modified>
</cp:coreProperties>
</file>