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66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0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78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5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66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7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7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40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42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02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9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D3C51-09A5-42D3-8714-A7616B549492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64BCB-1E55-4F9E-BDC6-8CDE38059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3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08" y="25379"/>
            <a:ext cx="10019764" cy="665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74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79" y="459972"/>
            <a:ext cx="10212946" cy="628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78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84" y="537246"/>
            <a:ext cx="10135673" cy="621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889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61" y="717549"/>
            <a:ext cx="9865217" cy="581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10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0" y="412124"/>
            <a:ext cx="9646276" cy="572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4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9" y="717550"/>
            <a:ext cx="10212947" cy="604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768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360608"/>
            <a:ext cx="9517487" cy="57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80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51" y="463639"/>
            <a:ext cx="9362941" cy="604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35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5" y="553792"/>
            <a:ext cx="9736428" cy="630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02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2018-05-15T11:41:00Z</dcterms:created>
  <dcterms:modified xsi:type="dcterms:W3CDTF">2018-05-15T11:44:55Z</dcterms:modified>
</cp:coreProperties>
</file>