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386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8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1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5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31285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78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4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1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480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9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7D6518-4399-42B4-A2B1-38023B757E75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70D54A-4595-416F-B1E4-62B7B3BA2F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8506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3" b="14971"/>
          <a:stretch/>
        </p:blipFill>
        <p:spPr>
          <a:xfrm>
            <a:off x="1776515" y="248930"/>
            <a:ext cx="8922429" cy="6258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06296" y="4798850"/>
            <a:ext cx="10318418" cy="4394988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5338" y="2326487"/>
            <a:ext cx="52647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</a:rPr>
              <a:t>Птицы</a:t>
            </a:r>
            <a:endParaRPr lang="ru-RU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518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7339" y="679448"/>
            <a:ext cx="5319712" cy="45497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На лету поймает мушку,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Не боится есть с кормушки.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Угадайте, что за птичка?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Желтогрудая </a:t>
            </a:r>
            <a:r>
              <a:rPr lang="ru-RU" dirty="0" smtClean="0">
                <a:latin typeface="+mj-lt"/>
              </a:rPr>
              <a:t>?...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563" y="3186112"/>
            <a:ext cx="334327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5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49" y="257769"/>
            <a:ext cx="9048751" cy="6028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40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2854" y="4189410"/>
            <a:ext cx="7886998" cy="23828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>
                <a:latin typeface="+mj-lt"/>
              </a:rPr>
              <a:t>Я, друзья, лесная птица.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Я должна вам полюбиться!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Я болтлива, белобока,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А зовут меня ...</a:t>
            </a:r>
            <a:r>
              <a:rPr lang="ru-RU" sz="4800" b="1" dirty="0">
                <a:latin typeface="+mj-lt"/>
              </a:rPr>
              <a:t> 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77" y="0"/>
            <a:ext cx="2580679" cy="412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9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428" y="382385"/>
            <a:ext cx="9106760" cy="6071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70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275" y="-29369"/>
            <a:ext cx="332327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50987" y="2268623"/>
            <a:ext cx="752166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j-lt"/>
              </a:rPr>
              <a:t>МОЛОДЦЫ, РЕБЯТА!</a:t>
            </a:r>
            <a:endParaRPr lang="ru-RU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106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5301" y="945757"/>
            <a:ext cx="6938962" cy="50863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Impact" panose="020B0806030902050204" pitchFamily="34" charset="0"/>
              </a:rPr>
              <a:t>Любит прыгать и летать,</a:t>
            </a:r>
            <a:r>
              <a:rPr lang="ru-RU" dirty="0" smtClean="0">
                <a:latin typeface="Impact" panose="020B0806030902050204" pitchFamily="34" charset="0"/>
              </a:rPr>
              <a:t/>
            </a:r>
            <a:br>
              <a:rPr lang="ru-RU" dirty="0" smtClean="0">
                <a:latin typeface="Impact" panose="020B0806030902050204" pitchFamily="34" charset="0"/>
              </a:rPr>
            </a:br>
            <a:r>
              <a:rPr lang="ru-RU" dirty="0">
                <a:latin typeface="Impact" panose="020B0806030902050204" pitchFamily="34" charset="0"/>
              </a:rPr>
              <a:t>Хлеб и зёрнышки клевать,</a:t>
            </a:r>
            <a:r>
              <a:rPr lang="ru-RU" dirty="0" smtClean="0">
                <a:latin typeface="Impact" panose="020B0806030902050204" pitchFamily="34" charset="0"/>
              </a:rPr>
              <a:t/>
            </a:r>
            <a:br>
              <a:rPr lang="ru-RU" dirty="0" smtClean="0">
                <a:latin typeface="Impact" panose="020B0806030902050204" pitchFamily="34" charset="0"/>
              </a:rPr>
            </a:br>
            <a:r>
              <a:rPr lang="ru-RU" dirty="0">
                <a:latin typeface="Impact" panose="020B0806030902050204" pitchFamily="34" charset="0"/>
              </a:rPr>
              <a:t>Вместо «Здравствуйте» привык</a:t>
            </a:r>
            <a:r>
              <a:rPr lang="ru-RU" dirty="0" smtClean="0">
                <a:latin typeface="Impact" panose="020B0806030902050204" pitchFamily="34" charset="0"/>
              </a:rPr>
              <a:t/>
            </a:r>
            <a:br>
              <a:rPr lang="ru-RU" dirty="0" smtClean="0">
                <a:latin typeface="Impact" panose="020B0806030902050204" pitchFamily="34" charset="0"/>
              </a:rPr>
            </a:br>
            <a:r>
              <a:rPr lang="ru-RU" dirty="0">
                <a:latin typeface="Impact" panose="020B0806030902050204" pitchFamily="34" charset="0"/>
              </a:rPr>
              <a:t>Говорить всем «Чик-Чирик».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9" y="1460426"/>
            <a:ext cx="4205287" cy="432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95" y="268082"/>
            <a:ext cx="9691688" cy="6163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Воробей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0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726" y="750888"/>
            <a:ext cx="7148512" cy="39782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Хочет с детства эта птица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Стать известною певицей.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День и ночь неугомонно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" Кар–кар–кар! " – </a:t>
            </a:r>
            <a:r>
              <a:rPr lang="ru-RU" dirty="0" smtClean="0">
                <a:latin typeface="+mj-lt"/>
              </a:rPr>
              <a:t>поёт…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89" y="2265399"/>
            <a:ext cx="2436110" cy="386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2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4" y="245132"/>
            <a:ext cx="9429751" cy="6284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Ворона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9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088" y="1169192"/>
            <a:ext cx="6276975" cy="46046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+mj-lt"/>
              </a:rPr>
              <a:t>Посмотрите на балкон: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Он с утра воркует тут.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Эта птица - почтальон,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Пролетит любой маршрут. 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57" y="2000249"/>
            <a:ext cx="2944246" cy="372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017" y="382385"/>
            <a:ext cx="8949644" cy="5946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Голубь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21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1" y="365125"/>
            <a:ext cx="7543798" cy="57927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Прилетели на зимовку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Птицы, что в морозы ловко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Скачут по деревьям, веткам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В красно-огненных жилетках.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Не узнать нам их нельзя -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Любим птичку </a:t>
            </a:r>
            <a:r>
              <a:rPr lang="ru-RU" dirty="0" smtClean="0">
                <a:latin typeface="+mj-lt"/>
              </a:rPr>
              <a:t>…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24" y="2900362"/>
            <a:ext cx="3134449" cy="395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3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33323"/>
            <a:ext cx="9244013" cy="6343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7287" y="333323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Снегирь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89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59</TotalTime>
  <Words>40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Badge</vt:lpstr>
      <vt:lpstr>Презентация PowerPoint</vt:lpstr>
      <vt:lpstr>Любит прыгать и летать, Хлеб и зёрнышки клевать, Вместо «Здравствуйте» привык Говорить всем «Чик-Чирик».</vt:lpstr>
      <vt:lpstr>Воробей</vt:lpstr>
      <vt:lpstr>Хочет с детства эта птица Стать известною певицей. День и ночь неугомонно " Кар–кар–кар! " – поёт…</vt:lpstr>
      <vt:lpstr>Ворона</vt:lpstr>
      <vt:lpstr>Посмотрите на балкон: Он с утра воркует тут. Эта птица - почтальон, Пролетит любой маршрут. </vt:lpstr>
      <vt:lpstr>Голубь</vt:lpstr>
      <vt:lpstr>Прилетели на зимовку Птицы, что в морозы ловко Скачут по деревьям, веткам В красно-огненных жилетках. Не узнать нам их нельзя - Любим птичку …</vt:lpstr>
      <vt:lpstr>Снегирь</vt:lpstr>
      <vt:lpstr>На лету поймает мушку, Не боится есть с кормушки. Угадайте, что за птичка? Желтогрудая ?...</vt:lpstr>
      <vt:lpstr>Синица</vt:lpstr>
      <vt:lpstr>Я, друзья, лесная птица. Я должна вам полюбиться! Я болтлива, белобока, А зовут меня ... </vt:lpstr>
      <vt:lpstr>Сорока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2018-07-18T14:58:35Z</dcterms:created>
  <dcterms:modified xsi:type="dcterms:W3CDTF">2018-07-23T11:20:53Z</dcterms:modified>
</cp:coreProperties>
</file>