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8" r:id="rId4"/>
    <p:sldId id="259" r:id="rId5"/>
    <p:sldId id="266" r:id="rId6"/>
    <p:sldId id="267" r:id="rId7"/>
    <p:sldId id="280" r:id="rId8"/>
    <p:sldId id="281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692" autoAdjust="0"/>
  </p:normalViewPr>
  <p:slideViewPr>
    <p:cSldViewPr>
      <p:cViewPr varScale="1">
        <p:scale>
          <a:sx n="57" d="100"/>
          <a:sy n="57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96B3A932-357F-4468-8A79-CF64D116ED5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69869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F596B37D-5BD0-4718-B29E-563D6A7D220A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691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65F6E2A-5648-4763-A79B-DF3E6A2901F3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16C2AA-BA1C-4B75-84C2-5148A56F18BF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FEEB6BE-79B5-4783-B864-C580A7E0985E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2A5CBC-66F3-47C1-B652-5657C413204D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EA6359-5F31-45CA-807A-B0176A711630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6FA5FD-E610-4EB7-BD51-F7114308CD1B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F08558-777C-4F0E-8F7B-7DF9949DE283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8B5075C-3C02-46F6-93E9-A4B1A8CB9DE7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1686B9E-5E2D-439B-9CC7-809F45749968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95C2C9C-2647-4B06-8974-14C1F7F59FD7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BDA967-1301-4E59-B68F-DCC3518477A9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A9793EA-52A9-44C3-A3B3-8DCB103D7517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 lvl="0"/>
            <a:fld id="{84DDA4AE-B7EF-4503-BA6C-D4D627097C51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88C69E-853F-434E-8E65-CE7140EE1B80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63A319-D1D7-4C4A-94BA-5ACE51BDE7A6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56D0B2B-880F-43D5-9D2A-36E684A25F26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359F38-EF57-4C7D-B4F4-09511A01CD52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9A7AC8-470F-4C4E-9A25-C4880CECCF6C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808D76F-F908-401F-B3A1-C3FCEF04C676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7C15F4-588E-44B7-87D9-D28513E147A9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99AAC1-AA2A-412A-A153-48B9DA3ECC23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09CC4952-9BBC-40F7-A7EC-7982EB98E81B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 lvl="0"/>
            <a:fld id="{56A4A298-16F3-41F2-B93C-BB38F4F18677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0"/>
            <a:fld id="{D471844E-2A04-4CF1-A6B1-6E2FF2EA805B}" type="slidenum">
              <a:rPr lang="ru-RU" smtClean="0"/>
              <a:pPr lvl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0"/>
            <a:fld id="{62674E68-096D-498E-8513-5A7A9F8E0D77}" type="datetime1">
              <a:rPr lang="ru-RU" smtClean="0"/>
              <a:pPr lvl="0"/>
              <a:t>23.07.2018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lvl="0"/>
            <a:fld id="{D471844E-2A04-4CF1-A6B1-6E2FF2EA805B}" type="slidenum">
              <a:rPr lang="ru-RU" smtClean="0"/>
              <a:pPr lvl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55576" y="500042"/>
            <a:ext cx="7772400" cy="5449238"/>
          </a:xfrm>
        </p:spPr>
        <p:txBody>
          <a:bodyPr lIns="0" tIns="0" rIns="0" bIns="0" anchor="ctr">
            <a:no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r" fontAlgn="base">
              <a:spcAft>
                <a:spcPct val="0"/>
              </a:spcAft>
              <a:buNone/>
              <a:defRPr/>
            </a:pP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НАША ДЕРЖАВА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Автор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b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Шестопалова</a:t>
            </a:r>
            <a:b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Мария Александровна</a:t>
            </a:r>
            <a:b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Руководитель: </a:t>
            </a:r>
            <a:b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Медведева Марина Анатольевна,</a:t>
            </a:r>
            <a:b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учитель </a:t>
            </a:r>
            <a:r>
              <a:rPr lang="ru-RU" sz="180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начальных классов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 flipV="1">
            <a:off x="539552" y="790994"/>
            <a:ext cx="8229600" cy="45719"/>
          </a:xfrm>
        </p:spPr>
        <p:txBody>
          <a:bodyPr>
            <a:normAutofit fontScale="25000" lnSpcReduction="20000"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 algn="ctr">
              <a:lnSpc>
                <a:spcPct val="115000"/>
              </a:lnSpc>
              <a:buNone/>
            </a:pPr>
            <a:endParaRPr lang="ru-RU" dirty="0">
              <a:latin typeface="Century Gothic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оплощение ночн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 и с большим терпением</a:t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продолжаем работу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sz="half" idx="1"/>
          </p:nvPr>
        </p:nvSpPr>
        <p:spPr>
          <a:xfrm>
            <a:off x="214282" y="1285860"/>
            <a:ext cx="3929090" cy="5286412"/>
          </a:xfrm>
        </p:spPr>
        <p:txBody>
          <a:bodyPr>
            <a:normAutofit lnSpcReduction="10000"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marL="0" indent="0">
              <a:spcBef>
                <a:spcPts val="479"/>
              </a:spcBef>
              <a:buNone/>
            </a:pPr>
            <a:r>
              <a:rPr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Окрашиваем изделия. Оставляем сохнуть на сутки.</a:t>
            </a:r>
          </a:p>
          <a:p>
            <a:pPr marL="0" indent="0">
              <a:spcBef>
                <a:spcPts val="479"/>
              </a:spcBef>
              <a:buNone/>
            </a:pPr>
            <a:endParaRPr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479"/>
              </a:spcBef>
              <a:buNone/>
            </a:pPr>
            <a:r>
              <a:rPr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Покрываем изделия финишным лаком.</a:t>
            </a:r>
          </a:p>
          <a:p>
            <a:pPr marL="0" lvl="0" indent="0">
              <a:spcBef>
                <a:spcPts val="479"/>
              </a:spcBef>
              <a:buNone/>
            </a:pPr>
            <a:endParaRPr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479"/>
              </a:spcBef>
              <a:buNone/>
            </a:pPr>
            <a:r>
              <a:rPr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окончательного высыхания объектов фиксируем их к основе с помощью проволоки и остатков скульптурного пластилина.</a:t>
            </a:r>
          </a:p>
          <a:p>
            <a:pPr marL="0" lvl="0" indent="0">
              <a:spcBef>
                <a:spcPts val="479"/>
              </a:spcBef>
              <a:buNone/>
            </a:pPr>
            <a:endParaRPr sz="2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479"/>
              </a:spcBef>
              <a:buNone/>
            </a:pPr>
            <a:endParaRPr sz="2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479"/>
              </a:spcBef>
              <a:buNone/>
            </a:pPr>
            <a:endParaRPr lang="ru-RU" sz="2800" dirty="0">
              <a:solidFill>
                <a:schemeClr val="tx1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337" name="Picture 1" descr="C:\Users\Егор\Desktop\НПК 2017 Шестопалова М\Фото проекта\IMAG07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5" y="1214422"/>
            <a:ext cx="2071703" cy="2714644"/>
          </a:xfrm>
          <a:prstGeom prst="rect">
            <a:avLst/>
          </a:prstGeom>
          <a:noFill/>
        </p:spPr>
      </p:pic>
      <p:pic>
        <p:nvPicPr>
          <p:cNvPr id="14338" name="Picture 2" descr="C:\Users\Егор\Desktop\НПК 2017 Шестопалова М\Фото проекта\IMAG07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500174"/>
            <a:ext cx="2428892" cy="3429024"/>
          </a:xfrm>
          <a:prstGeom prst="rect">
            <a:avLst/>
          </a:prstGeom>
          <a:noFill/>
        </p:spPr>
      </p:pic>
      <p:pic>
        <p:nvPicPr>
          <p:cNvPr id="14339" name="Picture 3" descr="C:\Users\Егор\Desktop\НПК 2017 Шестопалова М\Фото проекта\IMAG07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4643446"/>
            <a:ext cx="4857784" cy="20002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оплощение ночн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85728"/>
            <a:ext cx="8229600" cy="500066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проектом подходит к концу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3328982" cy="485475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По завершению работы, устанавливаем нумерацию объектов, выносим на основу соответствующие статьи Конституции Российской Федерации.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289" name="Picture 1" descr="C:\Users\Егор\Desktop\НПК 2017 Шестопалова М\Фото проекта\IMAG07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000108"/>
            <a:ext cx="2286016" cy="2071702"/>
          </a:xfrm>
          <a:prstGeom prst="rect">
            <a:avLst/>
          </a:prstGeom>
          <a:noFill/>
        </p:spPr>
      </p:pic>
      <p:pic>
        <p:nvPicPr>
          <p:cNvPr id="12290" name="Picture 2" descr="C:\Users\Егор\Desktop\НПК 2017 Шестопалова М\Фото проекта\IMAG07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714620"/>
            <a:ext cx="3714776" cy="2143140"/>
          </a:xfrm>
          <a:prstGeom prst="rect">
            <a:avLst/>
          </a:prstGeom>
          <a:noFill/>
        </p:spPr>
      </p:pic>
      <p:pic>
        <p:nvPicPr>
          <p:cNvPr id="12291" name="Picture 3" descr="C:\Users\Егор\Desktop\НПК 2017 Шестопалова М\Фото проекта\IMAG07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4500570"/>
            <a:ext cx="3571899" cy="20717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оплощение ночн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sz="half" idx="1"/>
          </p:nvPr>
        </p:nvSpPr>
        <p:spPr>
          <a:xfrm>
            <a:off x="357158" y="1412776"/>
            <a:ext cx="3786214" cy="4942149"/>
          </a:xfrm>
        </p:spPr>
        <p:txBody>
          <a:bodyPr>
            <a:normAutofit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>
              <a:buNone/>
            </a:pPr>
            <a:r>
              <a:rPr sz="2800" smtClean="0"/>
              <a:t>    </a:t>
            </a:r>
            <a:r>
              <a:rPr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Своим проектом я попыталась привлечь внимание ребят, которым небезразлична судьба России, судьба своей страны. 	</a:t>
            </a:r>
            <a:endParaRPr sz="2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гор\Desktop\Проект доделать\Фото Проектно-исслед д-ть 1-4\P10202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1643050"/>
            <a:ext cx="4329112" cy="34290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Цель и задач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620688"/>
            <a:ext cx="7931224" cy="57039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узнать много интересного о России, о её истории, культуре,  государственном строе.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информацию о России;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иметь представление о Конституции РФ, уметь объяснить значение той или иной статьи;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воспитывать любовь к Родине, чувства патриотизма;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создать продукт проекта – макет России, буклет-путеводитель.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вед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332656"/>
            <a:ext cx="8258204" cy="252484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проекта</a:t>
            </a:r>
            <a:endParaRPr lang="ru-RU" sz="3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Воспитание у молодого поколения чувства гордости и почитания символов государства, уважения к историческим святыням и памятникам будет способствовать формированию у подрастающего поколения готовности к защите Отечества, высокой гражданской ответственности перед Родиной. 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697" name="Picture 1" descr="C:\Users\Егор\Desktop\НПК 2017 Шестопалова М\Фото проекта\P10202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071810"/>
            <a:ext cx="5357850" cy="32861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II.Практический 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55576" y="857232"/>
            <a:ext cx="7474024" cy="3429024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Храм Христа Спасителя</a:t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/>
              <a:t>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Храм Христа Спасителя был построен в благодарность за заступничество Всевышнего в тяжелый для России период как памятник мужества русского народа в борьбе с нашествием Наполеоновских войск 1812 года.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Егор\Desktop\НПК 2017 Шестопалова М\Фото проекта\ХХС до разруше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357562"/>
            <a:ext cx="3929090" cy="3214710"/>
          </a:xfrm>
          <a:prstGeom prst="rect">
            <a:avLst/>
          </a:prstGeom>
          <a:noFill/>
        </p:spPr>
      </p:pic>
      <p:pic>
        <p:nvPicPr>
          <p:cNvPr id="2051" name="Picture 3" descr="C:\Users\Егор\Desktop\НПК 2017 Шестопалова М\Фото проекта\ХХ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357562"/>
            <a:ext cx="4071966" cy="321471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Покупк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06800" y="214290"/>
            <a:ext cx="8269656" cy="2000264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Белая мечеть. Астрахань.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Каждому гарантируется свобода совести, свобода вероисповедания, включая право исповедовать индивидуально или совместно с другими  любую религию или не исповедовать никакой</a:t>
            </a:r>
            <a:endParaRPr lang="ru-RU" sz="3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1500167" y="2857496"/>
            <a:ext cx="4439986" cy="3718432"/>
          </a:xfrm>
        </p:spPr>
        <p:txBody>
          <a:bodyPr>
            <a:normAutofit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479"/>
              </a:spcBef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29" name="Picture 1" descr="C:\Users\Егор\Desktop\НПК 2017 Шестопалова М\Фото проекта\Ак мечет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357430"/>
            <a:ext cx="4286280" cy="4286280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8596" y="285728"/>
            <a:ext cx="8269656" cy="202534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45000"/>
              <a:buFont typeface="StarSymbol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Статья 37. Каждый имеет право на отдых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Крымский полуостров – здравница России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1" name="Picture 1" descr="C:\Users\Егор\Desktop\НПК 2017 Шестопалова М\Фото проекта\крым во времена русско-турецкой войн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4143404" cy="3143272"/>
          </a:xfrm>
          <a:prstGeom prst="rect">
            <a:avLst/>
          </a:prstGeom>
          <a:noFill/>
        </p:spPr>
      </p:pic>
      <p:pic>
        <p:nvPicPr>
          <p:cNvPr id="20482" name="Picture 2" descr="C:\Users\Егор\Desktop\НПК 2017 Шестопалова М\Фото проекта\кры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57298"/>
            <a:ext cx="4071966" cy="3000396"/>
          </a:xfrm>
          <a:prstGeom prst="rect">
            <a:avLst/>
          </a:prstGeom>
          <a:noFill/>
        </p:spPr>
      </p:pic>
      <p:pic>
        <p:nvPicPr>
          <p:cNvPr id="20483" name="Picture 3" descr="C:\Users\Егор\Desktop\НПК 2017 Шестопалова М\Фото проекта\евпатор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4071942"/>
            <a:ext cx="4357718" cy="2786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52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07170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41. Каждый имеет право на охрану здоровья и медицинскую помощь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Многие века медицина в нашей стране развивалась, менялась и совершенствовалась.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C:\Users\Егор\Desktop\НПК 2017 Шестопалова М\Фото проекта\istoriya-zdravooxraneniya-3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2132856"/>
            <a:ext cx="3929090" cy="4320480"/>
          </a:xfrm>
          <a:prstGeom prst="rect">
            <a:avLst/>
          </a:prstGeom>
          <a:noFill/>
        </p:spPr>
      </p:pic>
      <p:pic>
        <p:nvPicPr>
          <p:cNvPr id="2050" name="Picture 2" descr="C:\Users\us\Desktop\Проект Россия - великая наша держава\НПК 2017 Шестопалова М\Фото проекта\13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32856"/>
            <a:ext cx="429919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55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Подгот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55576" y="116632"/>
            <a:ext cx="7474024" cy="648072"/>
          </a:xfrm>
        </p:spPr>
        <p:txBody>
          <a:bodyPr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продукта проекта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type="body" idx="4294967295"/>
          </p:nvPr>
        </p:nvSpPr>
        <p:spPr>
          <a:xfrm>
            <a:off x="4608513" y="764705"/>
            <a:ext cx="3995935" cy="5807568"/>
          </a:xfrm>
        </p:spPr>
        <p:txBody>
          <a:bodyPr>
            <a:noAutofit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479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подготовили: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поликомпозитного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материала в виде карты России, покрашенную в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триколор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кульптурный пластилин;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аркасную проволоку;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мастихин;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патели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разных размеров;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криловые краски на водной основе;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инишный лак;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зображения объектов.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3" name="Picture 1" descr="C:\Users\Егор\Desktop\НПК 2017 Шестопалова М\Фото проекта\формирование бруск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736"/>
            <a:ext cx="3857652" cy="478634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Воплощение ночн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txBody>
          <a:bodyPr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так, принимаемся за работу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 txBox="1">
            <a:spLocks noGrp="1"/>
          </p:cNvSpPr>
          <p:nvPr>
            <p:ph sz="half" idx="1"/>
          </p:nvPr>
        </p:nvSpPr>
        <p:spPr>
          <a:xfrm>
            <a:off x="457200" y="1071546"/>
            <a:ext cx="4038600" cy="5572164"/>
          </a:xfrm>
        </p:spPr>
        <p:txBody>
          <a:bodyPr>
            <a:normAutofit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4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808080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479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Сначала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скульптурный пластилин </a:t>
            </a:r>
            <a:r>
              <a:rPr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размягчаем и разделяем на бруски разного размера.</a:t>
            </a:r>
          </a:p>
          <a:p>
            <a:pPr marL="0" lvl="0" indent="0">
              <a:spcBef>
                <a:spcPts val="479"/>
              </a:spcBef>
              <a:buNone/>
            </a:pPr>
            <a:r>
              <a:rPr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Формируем основы зданий с помощью мастихина.</a:t>
            </a:r>
            <a:r>
              <a:rPr smtClean="0"/>
              <a:t> </a:t>
            </a:r>
            <a:r>
              <a:rPr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помощью шпателей формируем колонны, арки, купола.</a:t>
            </a:r>
          </a:p>
          <a:p>
            <a:pPr marL="0" lvl="0" indent="0">
              <a:spcBef>
                <a:spcPts val="479"/>
              </a:spcBef>
              <a:buNone/>
            </a:pPr>
            <a:r>
              <a:rPr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Каркасную проволоку используем для изготовления мелких деталей и для фиксации изделий.</a:t>
            </a:r>
          </a:p>
          <a:p>
            <a:pPr marL="0" lvl="0" indent="0">
              <a:spcBef>
                <a:spcPts val="479"/>
              </a:spcBef>
              <a:buNone/>
            </a:pPr>
            <a:endParaRPr sz="2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479"/>
              </a:spcBef>
              <a:buNone/>
            </a:pPr>
            <a:endParaRPr sz="2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479"/>
              </a:spcBef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 descr="C:\Users\Егор\Desktop\НПК 2017 Шестопалова М\Фото проекта\скульптурный пластиллин и шпател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071546"/>
            <a:ext cx="2071702" cy="2000264"/>
          </a:xfrm>
          <a:prstGeom prst="rect">
            <a:avLst/>
          </a:prstGeom>
          <a:noFill/>
        </p:spPr>
      </p:pic>
      <p:pic>
        <p:nvPicPr>
          <p:cNvPr id="16387" name="Picture 3" descr="C:\Users\Егор\Desktop\НПК 2017 Шестопалова М\Фото проекта\колонна из каркасной проволо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357694"/>
            <a:ext cx="2000264" cy="2214578"/>
          </a:xfrm>
          <a:prstGeom prst="rect">
            <a:avLst/>
          </a:prstGeom>
          <a:noFill/>
        </p:spPr>
      </p:pic>
      <p:pic>
        <p:nvPicPr>
          <p:cNvPr id="16388" name="Picture 4" descr="C:\Users\Егор\Desktop\НПК 2017 Шестопалова М\Фото проекта\IMAG07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857364"/>
            <a:ext cx="2214578" cy="278608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233</Words>
  <Application>Microsoft Office PowerPoint</Application>
  <PresentationFormat>Экран (4:3)</PresentationFormat>
  <Paragraphs>42</Paragraphs>
  <Slides>12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Поток</vt:lpstr>
      <vt:lpstr>1_Поток</vt:lpstr>
      <vt:lpstr>   РОССИЯ – ВЕЛИКАЯ НАША ДЕРЖАВА     Автор :  Шестопалова  Мария Александровна Руководитель:  Медведева Марина Анатольевна, учитель начальных классов  </vt:lpstr>
      <vt:lpstr>Презентация PowerPoint</vt:lpstr>
      <vt:lpstr>Презентация PowerPoint</vt:lpstr>
      <vt:lpstr>              Храм Христа Спасителя  Храм Христа Спасителя был построен в благодарность за заступничество Всевышнего в тяжелый для России период как памятник мужества русского народа в борьбе с нашествием Наполеоновских войск 1812 года.    </vt:lpstr>
      <vt:lpstr>Белая мечеть. Астрахань. Каждому гарантируется свобода совести, свобода вероисповедания, включая право исповедовать индивидуально или совместно с другими  любую религию или не исповедовать никакой</vt:lpstr>
      <vt:lpstr> Статья 37. Каждый имеет право на отдых  Крымский полуостров – здравница России  </vt:lpstr>
      <vt:lpstr>Статья 41. Каждый имеет право на охрану здоровья и медицинскую помощь Многие века медицина в нашей стране развивалась, менялась и совершенствовалась.  </vt:lpstr>
      <vt:lpstr>Подготовка продукта проекта</vt:lpstr>
      <vt:lpstr>И так, принимаемся за работу</vt:lpstr>
      <vt:lpstr>Аккуратно и с большим терпением  продолжаем работу</vt:lpstr>
      <vt:lpstr>Работа над проектом подходит к концу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РАБОТА «ВТОРАЯ ЖИЗНЬ ВЕЩЕЙ ИЛИ КАК СДЕЛАТЬ ПОЛЕЗНУЮ ВЕЩЬ ИЗ МУСОРА» «НОЧНИК ИЗ КАРТОННОЙ КОРОБКИ»</dc:title>
  <dc:creator>user</dc:creator>
  <cp:lastModifiedBy>Пользователь Windows</cp:lastModifiedBy>
  <cp:revision>127</cp:revision>
  <dcterms:modified xsi:type="dcterms:W3CDTF">2018-07-23T14:28:51Z</dcterms:modified>
</cp:coreProperties>
</file>