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59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02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37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8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63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08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7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95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94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8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9773B-C4E0-4334-8F44-949DF793FB30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CDDF1-C72E-44FD-9E7D-9B367AA80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78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524000" y="3602038"/>
            <a:ext cx="1048805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СОТРУДНИЧЕСТВО ДЕТСКОГО САДА С СЕМЬЁЙ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ПО ВОСПИТАНИЮ 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   ДУХОВНО- НРАВСТВЕННОЙ ЛИЧНОСТИ</a:t>
            </a:r>
          </a:p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695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135" y="88135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349128" y="583894"/>
            <a:ext cx="3955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ФОТОАЛЬБОМЫ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22" y="1264185"/>
            <a:ext cx="6452212" cy="45058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494" y="1324764"/>
            <a:ext cx="4862111" cy="43847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16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922005" y="462708"/>
            <a:ext cx="3741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МИНИ - МУЗЕЙ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5822" y="3106756"/>
            <a:ext cx="4667479" cy="35282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05" y="914400"/>
            <a:ext cx="3317225" cy="48474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435" y="1170594"/>
            <a:ext cx="3395701" cy="50677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811" y="583893"/>
            <a:ext cx="4528122" cy="26440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8518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844887" y="517793"/>
            <a:ext cx="2886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СУББОТНИК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31" y="1043848"/>
            <a:ext cx="2955828" cy="40900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442" y="1633276"/>
            <a:ext cx="2886419" cy="48171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017" y="1633277"/>
            <a:ext cx="2853751" cy="48171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1430" y="871736"/>
            <a:ext cx="2881293" cy="46381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626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2981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152"/>
            <a:ext cx="1221770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503364" y="429658"/>
            <a:ext cx="3712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ДЕНЬ МАТЕРИ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0641" y="1137544"/>
            <a:ext cx="3246304" cy="2522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8563" y="3811836"/>
            <a:ext cx="3624549" cy="26398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399" y="1076574"/>
            <a:ext cx="3459297" cy="2583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8697" y="3811837"/>
            <a:ext cx="3734719" cy="26255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9578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6911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524890" y="473725"/>
            <a:ext cx="3131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НОВОСЕЛЬЕ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288" y="1181609"/>
            <a:ext cx="3657600" cy="2718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1164" y="505447"/>
            <a:ext cx="2886678" cy="32733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404" y="4073485"/>
            <a:ext cx="3657599" cy="26109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52" y="3172857"/>
            <a:ext cx="3944038" cy="2613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11" y="473725"/>
            <a:ext cx="3922950" cy="25118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9888" y="4073484"/>
            <a:ext cx="3469805" cy="26109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75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346593" y="517793"/>
            <a:ext cx="7392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СПОРТИВНОЕ РАЗВЛЕЧЕНИЕ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874" y="1134737"/>
            <a:ext cx="3334439" cy="2588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1836" y="1134737"/>
            <a:ext cx="3635567" cy="2610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25" y="1093476"/>
            <a:ext cx="3955056" cy="2630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5908" y="3919938"/>
            <a:ext cx="4101947" cy="27638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2062" y="3919938"/>
            <a:ext cx="4032174" cy="2693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3888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7279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63529" y="627961"/>
            <a:ext cx="2214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ПАСХА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37" y="627961"/>
            <a:ext cx="4219461" cy="318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784" y="627961"/>
            <a:ext cx="4682168" cy="32830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606" y="3429000"/>
            <a:ext cx="4560983" cy="30571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523" y="3429000"/>
            <a:ext cx="4472849" cy="30571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5647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828799" y="528810"/>
            <a:ext cx="7932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ВСТРЕЧИ С ИНТЕСНЫМИ ЛЮДЬМИ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233" y="3663083"/>
            <a:ext cx="4237823" cy="30792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929" y="3701590"/>
            <a:ext cx="4013813" cy="30407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162" y="1236696"/>
            <a:ext cx="4564655" cy="26867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38" y="1236696"/>
            <a:ext cx="4450814" cy="27734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71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118" y="0"/>
            <a:ext cx="12269118" cy="7116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817783" y="396607"/>
            <a:ext cx="7987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ВЫСТАВКИ РИСУНКОВ И ПОДЕЛОК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51" y="1104493"/>
            <a:ext cx="3437263" cy="2189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4071" y="1104493"/>
            <a:ext cx="3955057" cy="23217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139" y="3679634"/>
            <a:ext cx="3626184" cy="25889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7768" y="1114105"/>
            <a:ext cx="3703503" cy="24443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153" y="3824792"/>
            <a:ext cx="4649118" cy="2924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913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87278" y="440675"/>
            <a:ext cx="8538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ТЕАТРАЛИЗОВАННЫЕ ПОСТАНОВКИ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11" y="1148561"/>
            <a:ext cx="3048000" cy="28533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8222" y="1148561"/>
            <a:ext cx="3598843" cy="27789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176" y="1111353"/>
            <a:ext cx="4116636" cy="2853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148" y="3657599"/>
            <a:ext cx="4818043" cy="29851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176" y="3800898"/>
            <a:ext cx="4248839" cy="28418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52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95740" y="583894"/>
            <a:ext cx="5618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ДЕТСКОЕ ПОРТФОЛИО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115" y="1363389"/>
            <a:ext cx="3624550" cy="43957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780" y="1348267"/>
            <a:ext cx="3613534" cy="45691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349" y="1291780"/>
            <a:ext cx="3510020" cy="45389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686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38</Words>
  <Application>Microsoft Office PowerPoint</Application>
  <PresentationFormat>Широкоэкранный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25</cp:revision>
  <dcterms:created xsi:type="dcterms:W3CDTF">2018-03-20T16:05:21Z</dcterms:created>
  <dcterms:modified xsi:type="dcterms:W3CDTF">2018-07-23T19:31:09Z</dcterms:modified>
</cp:coreProperties>
</file>