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06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23.07.2018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23.07.2018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23.07.2018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23.07.2018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002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620688"/>
            <a:ext cx="4038600" cy="550547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620688"/>
            <a:ext cx="4038600" cy="550547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39552" y="2420888"/>
            <a:ext cx="3960440" cy="360040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4716016" y="2420888"/>
            <a:ext cx="4104456" cy="360040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трелка вниз 6"/>
          <p:cNvSpPr/>
          <p:nvPr/>
        </p:nvSpPr>
        <p:spPr>
          <a:xfrm rot="10800000">
            <a:off x="1979712" y="836712"/>
            <a:ext cx="1008112" cy="1440160"/>
          </a:xfrm>
          <a:prstGeom prst="down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трелка вниз 8"/>
          <p:cNvSpPr/>
          <p:nvPr/>
        </p:nvSpPr>
        <p:spPr>
          <a:xfrm rot="10800000">
            <a:off x="6264188" y="806554"/>
            <a:ext cx="1008112" cy="1440160"/>
          </a:xfrm>
          <a:prstGeom prst="down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14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002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620688"/>
            <a:ext cx="4038600" cy="550547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620688"/>
            <a:ext cx="4038600" cy="550547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67544" y="2389839"/>
            <a:ext cx="4032448" cy="36004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4644008" y="2389839"/>
            <a:ext cx="4176464" cy="3631449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трелка вниз 8"/>
          <p:cNvSpPr/>
          <p:nvPr/>
        </p:nvSpPr>
        <p:spPr>
          <a:xfrm>
            <a:off x="2015716" y="838030"/>
            <a:ext cx="1008112" cy="1440160"/>
          </a:xfrm>
          <a:prstGeom prst="down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трелка вниз 9"/>
          <p:cNvSpPr/>
          <p:nvPr/>
        </p:nvSpPr>
        <p:spPr>
          <a:xfrm>
            <a:off x="6012160" y="838030"/>
            <a:ext cx="1008112" cy="1440160"/>
          </a:xfrm>
          <a:prstGeom prst="down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8242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002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620688"/>
            <a:ext cx="4038600" cy="550547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620688"/>
            <a:ext cx="4038600" cy="550547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67544" y="2389839"/>
            <a:ext cx="4032448" cy="3600400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4659707" y="2389839"/>
            <a:ext cx="4176464" cy="3631449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трелка вниз 8"/>
          <p:cNvSpPr/>
          <p:nvPr/>
        </p:nvSpPr>
        <p:spPr>
          <a:xfrm rot="5400000">
            <a:off x="2015716" y="838030"/>
            <a:ext cx="1008112" cy="1440160"/>
          </a:xfrm>
          <a:prstGeom prst="down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трелка вниз 9"/>
          <p:cNvSpPr/>
          <p:nvPr/>
        </p:nvSpPr>
        <p:spPr>
          <a:xfrm rot="16200000">
            <a:off x="6012160" y="838030"/>
            <a:ext cx="1008112" cy="1440160"/>
          </a:xfrm>
          <a:prstGeom prst="down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5922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002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620688"/>
            <a:ext cx="4038600" cy="550547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620688"/>
            <a:ext cx="4038600" cy="550547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67544" y="2389839"/>
            <a:ext cx="4032448" cy="36004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4644008" y="2389839"/>
            <a:ext cx="4176464" cy="3631449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трелка вниз 8"/>
          <p:cNvSpPr/>
          <p:nvPr/>
        </p:nvSpPr>
        <p:spPr>
          <a:xfrm>
            <a:off x="2015716" y="838030"/>
            <a:ext cx="1008112" cy="1440160"/>
          </a:xfrm>
          <a:prstGeom prst="down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трелка вниз 9"/>
          <p:cNvSpPr/>
          <p:nvPr/>
        </p:nvSpPr>
        <p:spPr>
          <a:xfrm rot="10800000">
            <a:off x="6012160" y="838030"/>
            <a:ext cx="1008112" cy="1440160"/>
          </a:xfrm>
          <a:prstGeom prst="down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8040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002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620688"/>
            <a:ext cx="4038600" cy="550547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620688"/>
            <a:ext cx="4038600" cy="550547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67544" y="2389839"/>
            <a:ext cx="4032448" cy="36004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4644008" y="2389839"/>
            <a:ext cx="4176464" cy="3631449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трелка вниз 8"/>
          <p:cNvSpPr/>
          <p:nvPr/>
        </p:nvSpPr>
        <p:spPr>
          <a:xfrm>
            <a:off x="2015716" y="838030"/>
            <a:ext cx="1008112" cy="1440160"/>
          </a:xfrm>
          <a:prstGeom prst="down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трелка вниз 9"/>
          <p:cNvSpPr/>
          <p:nvPr/>
        </p:nvSpPr>
        <p:spPr>
          <a:xfrm>
            <a:off x="6012160" y="838030"/>
            <a:ext cx="1008112" cy="1440160"/>
          </a:xfrm>
          <a:prstGeom prst="down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6103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002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620688"/>
            <a:ext cx="4038600" cy="550547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620688"/>
            <a:ext cx="4038600" cy="550547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67544" y="2389839"/>
            <a:ext cx="4032448" cy="3600400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4644008" y="2389839"/>
            <a:ext cx="4176464" cy="3631449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трелка вниз 8"/>
          <p:cNvSpPr/>
          <p:nvPr/>
        </p:nvSpPr>
        <p:spPr>
          <a:xfrm rot="5400000">
            <a:off x="2015716" y="838030"/>
            <a:ext cx="1008112" cy="1440160"/>
          </a:xfrm>
          <a:prstGeom prst="down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трелка вниз 9"/>
          <p:cNvSpPr/>
          <p:nvPr/>
        </p:nvSpPr>
        <p:spPr>
          <a:xfrm rot="10800000">
            <a:off x="6012160" y="838030"/>
            <a:ext cx="1008112" cy="1440160"/>
          </a:xfrm>
          <a:prstGeom prst="down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9124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002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620688"/>
            <a:ext cx="4038600" cy="550547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620688"/>
            <a:ext cx="4038600" cy="550547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67544" y="2389839"/>
            <a:ext cx="4032448" cy="360040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4644008" y="2389839"/>
            <a:ext cx="4176464" cy="3631449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трелка вниз 8"/>
          <p:cNvSpPr/>
          <p:nvPr/>
        </p:nvSpPr>
        <p:spPr>
          <a:xfrm rot="10800000">
            <a:off x="2015716" y="838030"/>
            <a:ext cx="1008112" cy="1440160"/>
          </a:xfrm>
          <a:prstGeom prst="down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трелка вниз 9"/>
          <p:cNvSpPr/>
          <p:nvPr/>
        </p:nvSpPr>
        <p:spPr>
          <a:xfrm rot="16200000">
            <a:off x="6012160" y="838030"/>
            <a:ext cx="1008112" cy="1440160"/>
          </a:xfrm>
          <a:prstGeom prst="down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8184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002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620688"/>
            <a:ext cx="4038600" cy="550547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620688"/>
            <a:ext cx="4038600" cy="550547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67544" y="2389839"/>
            <a:ext cx="4032448" cy="360040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4644008" y="2420888"/>
            <a:ext cx="4176464" cy="360040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трелка вниз 8"/>
          <p:cNvSpPr/>
          <p:nvPr/>
        </p:nvSpPr>
        <p:spPr>
          <a:xfrm rot="10800000">
            <a:off x="2015716" y="838030"/>
            <a:ext cx="1008112" cy="1440160"/>
          </a:xfrm>
          <a:prstGeom prst="down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трелка вниз 9"/>
          <p:cNvSpPr/>
          <p:nvPr/>
        </p:nvSpPr>
        <p:spPr>
          <a:xfrm rot="10800000">
            <a:off x="6012160" y="838030"/>
            <a:ext cx="1008112" cy="1440160"/>
          </a:xfrm>
          <a:prstGeom prst="down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5528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002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620688"/>
            <a:ext cx="4038600" cy="550547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620688"/>
            <a:ext cx="4038600" cy="550547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67544" y="2389839"/>
            <a:ext cx="4032448" cy="3600400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4644008" y="2389839"/>
            <a:ext cx="4176464" cy="3631449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4635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002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620688"/>
            <a:ext cx="4038600" cy="550547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620688"/>
            <a:ext cx="4038600" cy="550547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67544" y="2389839"/>
            <a:ext cx="4032448" cy="360040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4644008" y="2389839"/>
            <a:ext cx="4176464" cy="360040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8983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002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620688"/>
            <a:ext cx="4038600" cy="550547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620688"/>
            <a:ext cx="4038600" cy="550547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85559" y="2389839"/>
            <a:ext cx="4032448" cy="36004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4644008" y="2389839"/>
            <a:ext cx="4176464" cy="36004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4207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002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620688"/>
            <a:ext cx="4038600" cy="550547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620688"/>
            <a:ext cx="4038600" cy="550547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39552" y="2420888"/>
            <a:ext cx="3960440" cy="3600400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4716016" y="2420888"/>
            <a:ext cx="4104456" cy="3600400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трелка вниз 8"/>
          <p:cNvSpPr/>
          <p:nvPr/>
        </p:nvSpPr>
        <p:spPr>
          <a:xfrm rot="5400000">
            <a:off x="2015716" y="838030"/>
            <a:ext cx="1008112" cy="1440160"/>
          </a:xfrm>
          <a:prstGeom prst="down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трелка вниз 9"/>
          <p:cNvSpPr/>
          <p:nvPr/>
        </p:nvSpPr>
        <p:spPr>
          <a:xfrm rot="16200000">
            <a:off x="6012160" y="838030"/>
            <a:ext cx="1008112" cy="1440160"/>
          </a:xfrm>
          <a:prstGeom prst="down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7342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002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620688"/>
            <a:ext cx="4038600" cy="550547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620688"/>
            <a:ext cx="4038600" cy="550547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85559" y="2389839"/>
            <a:ext cx="4032448" cy="3600400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4644008" y="2389839"/>
            <a:ext cx="4176464" cy="36004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2282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002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620688"/>
            <a:ext cx="4038600" cy="550547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620688"/>
            <a:ext cx="4038600" cy="550547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85559" y="2389839"/>
            <a:ext cx="4032448" cy="36004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4644008" y="2389839"/>
            <a:ext cx="4176464" cy="3600400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8181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002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620688"/>
            <a:ext cx="4038600" cy="550547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620688"/>
            <a:ext cx="4038600" cy="550547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85559" y="2389839"/>
            <a:ext cx="4032448" cy="3600400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4644008" y="2389839"/>
            <a:ext cx="4176464" cy="360040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6240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002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620688"/>
            <a:ext cx="4038600" cy="550547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620688"/>
            <a:ext cx="4038600" cy="550547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85559" y="2389839"/>
            <a:ext cx="4032448" cy="360040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4644008" y="2389839"/>
            <a:ext cx="4176464" cy="360040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545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002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620688"/>
            <a:ext cx="4038600" cy="550547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620688"/>
            <a:ext cx="4038600" cy="550547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85559" y="2389839"/>
            <a:ext cx="4032448" cy="360040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4644008" y="2389839"/>
            <a:ext cx="4176464" cy="36004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595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002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620688"/>
            <a:ext cx="4038600" cy="550547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620688"/>
            <a:ext cx="4038600" cy="550547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85559" y="2389839"/>
            <a:ext cx="4032448" cy="36004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4644008" y="2389839"/>
            <a:ext cx="4176464" cy="360040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203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002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620688"/>
            <a:ext cx="4038600" cy="550547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620688"/>
            <a:ext cx="4038600" cy="550547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85559" y="2389839"/>
            <a:ext cx="4032448" cy="3600400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4644008" y="2389839"/>
            <a:ext cx="4176464" cy="36004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5401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002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620688"/>
            <a:ext cx="4038600" cy="550547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620688"/>
            <a:ext cx="4038600" cy="550547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85559" y="2389839"/>
            <a:ext cx="4032448" cy="36004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4644008" y="2389839"/>
            <a:ext cx="4176464" cy="3600400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7213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002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620688"/>
            <a:ext cx="4038600" cy="550547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620688"/>
            <a:ext cx="4038600" cy="550547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85559" y="2389839"/>
            <a:ext cx="4032448" cy="3600400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4644008" y="2389839"/>
            <a:ext cx="4176464" cy="360040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6920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002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620688"/>
            <a:ext cx="4038600" cy="550547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620688"/>
            <a:ext cx="4038600" cy="550547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85559" y="2389839"/>
            <a:ext cx="4032448" cy="360040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4644008" y="2389839"/>
            <a:ext cx="4176464" cy="3600400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5533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002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620688"/>
            <a:ext cx="4038600" cy="550547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620688"/>
            <a:ext cx="4038600" cy="550547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67544" y="2389839"/>
            <a:ext cx="4032448" cy="36004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4644008" y="2389839"/>
            <a:ext cx="4176464" cy="3631449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трелка вниз 8"/>
          <p:cNvSpPr/>
          <p:nvPr/>
        </p:nvSpPr>
        <p:spPr>
          <a:xfrm>
            <a:off x="2015716" y="838030"/>
            <a:ext cx="1008112" cy="1440160"/>
          </a:xfrm>
          <a:prstGeom prst="down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трелка вниз 9"/>
          <p:cNvSpPr/>
          <p:nvPr/>
        </p:nvSpPr>
        <p:spPr>
          <a:xfrm>
            <a:off x="6012160" y="838030"/>
            <a:ext cx="1008112" cy="1440160"/>
          </a:xfrm>
          <a:prstGeom prst="down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1272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002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620688"/>
            <a:ext cx="4038600" cy="550547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620688"/>
            <a:ext cx="4038600" cy="550547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85559" y="2389839"/>
            <a:ext cx="4032448" cy="36004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4644008" y="2389839"/>
            <a:ext cx="4176464" cy="36004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7719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002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620688"/>
            <a:ext cx="4038600" cy="550547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620688"/>
            <a:ext cx="4038600" cy="550547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67544" y="2389839"/>
            <a:ext cx="4032448" cy="36004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4644008" y="2389839"/>
            <a:ext cx="4176464" cy="3631449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трелка вниз 8"/>
          <p:cNvSpPr/>
          <p:nvPr/>
        </p:nvSpPr>
        <p:spPr>
          <a:xfrm>
            <a:off x="2015716" y="838030"/>
            <a:ext cx="1008112" cy="1440160"/>
          </a:xfrm>
          <a:prstGeom prst="down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трелка вниз 9"/>
          <p:cNvSpPr/>
          <p:nvPr/>
        </p:nvSpPr>
        <p:spPr>
          <a:xfrm rot="16200000">
            <a:off x="6012160" y="838030"/>
            <a:ext cx="1008112" cy="1440160"/>
          </a:xfrm>
          <a:prstGeom prst="down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6191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002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620688"/>
            <a:ext cx="4038600" cy="550547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620688"/>
            <a:ext cx="4038600" cy="550547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67544" y="2389839"/>
            <a:ext cx="4032448" cy="3600400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4644008" y="2389839"/>
            <a:ext cx="4176464" cy="3631449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трелка вниз 8"/>
          <p:cNvSpPr/>
          <p:nvPr/>
        </p:nvSpPr>
        <p:spPr>
          <a:xfrm rot="5400000">
            <a:off x="2015716" y="838030"/>
            <a:ext cx="1008112" cy="1440160"/>
          </a:xfrm>
          <a:prstGeom prst="down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трелка вниз 9"/>
          <p:cNvSpPr/>
          <p:nvPr/>
        </p:nvSpPr>
        <p:spPr>
          <a:xfrm rot="16200000">
            <a:off x="6012160" y="838030"/>
            <a:ext cx="1008112" cy="1440160"/>
          </a:xfrm>
          <a:prstGeom prst="down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0869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002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620688"/>
            <a:ext cx="4038600" cy="550547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620688"/>
            <a:ext cx="4038600" cy="550547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67544" y="2389839"/>
            <a:ext cx="4032448" cy="360040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4644008" y="2389839"/>
            <a:ext cx="4176464" cy="3631449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трелка вниз 8"/>
          <p:cNvSpPr/>
          <p:nvPr/>
        </p:nvSpPr>
        <p:spPr>
          <a:xfrm rot="10800000">
            <a:off x="2015716" y="838030"/>
            <a:ext cx="1008112" cy="1440160"/>
          </a:xfrm>
          <a:prstGeom prst="down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трелка вниз 9"/>
          <p:cNvSpPr/>
          <p:nvPr/>
        </p:nvSpPr>
        <p:spPr>
          <a:xfrm rot="16200000">
            <a:off x="6012160" y="838030"/>
            <a:ext cx="1008112" cy="1440160"/>
          </a:xfrm>
          <a:prstGeom prst="down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5911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002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620688"/>
            <a:ext cx="4038600" cy="550547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620688"/>
            <a:ext cx="4038600" cy="550547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67544" y="2389839"/>
            <a:ext cx="4032448" cy="360040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4644008" y="2389839"/>
            <a:ext cx="4176464" cy="3631449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трелка вниз 8"/>
          <p:cNvSpPr/>
          <p:nvPr/>
        </p:nvSpPr>
        <p:spPr>
          <a:xfrm rot="10800000">
            <a:off x="2015716" y="838030"/>
            <a:ext cx="1008112" cy="1440160"/>
          </a:xfrm>
          <a:prstGeom prst="down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трелка вниз 9"/>
          <p:cNvSpPr/>
          <p:nvPr/>
        </p:nvSpPr>
        <p:spPr>
          <a:xfrm rot="10800000">
            <a:off x="6012160" y="838030"/>
            <a:ext cx="1008112" cy="1440160"/>
          </a:xfrm>
          <a:prstGeom prst="down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8113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002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620688"/>
            <a:ext cx="4038600" cy="550547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620688"/>
            <a:ext cx="4038600" cy="550547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67544" y="2389839"/>
            <a:ext cx="4032448" cy="3600400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4644008" y="2389839"/>
            <a:ext cx="4176464" cy="3631449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трелка вниз 8"/>
          <p:cNvSpPr/>
          <p:nvPr/>
        </p:nvSpPr>
        <p:spPr>
          <a:xfrm rot="5400000">
            <a:off x="2015716" y="838030"/>
            <a:ext cx="1008112" cy="1440160"/>
          </a:xfrm>
          <a:prstGeom prst="down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трелка вниз 9"/>
          <p:cNvSpPr/>
          <p:nvPr/>
        </p:nvSpPr>
        <p:spPr>
          <a:xfrm>
            <a:off x="6012160" y="838030"/>
            <a:ext cx="1008112" cy="1440160"/>
          </a:xfrm>
          <a:prstGeom prst="down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6560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002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620688"/>
            <a:ext cx="4038600" cy="550547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620688"/>
            <a:ext cx="4038600" cy="550547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67544" y="2389839"/>
            <a:ext cx="4032448" cy="36004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4644008" y="2389839"/>
            <a:ext cx="4176464" cy="3631449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трелка вниз 8"/>
          <p:cNvSpPr/>
          <p:nvPr/>
        </p:nvSpPr>
        <p:spPr>
          <a:xfrm>
            <a:off x="2015716" y="838030"/>
            <a:ext cx="1008112" cy="1440160"/>
          </a:xfrm>
          <a:prstGeom prst="down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трелка вниз 9"/>
          <p:cNvSpPr/>
          <p:nvPr/>
        </p:nvSpPr>
        <p:spPr>
          <a:xfrm rot="10800000">
            <a:off x="6012160" y="838030"/>
            <a:ext cx="1008112" cy="1440160"/>
          </a:xfrm>
          <a:prstGeom prst="down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9968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67</TotalTime>
  <Words>0</Words>
  <Application>Microsoft Office PowerPoint</Application>
  <PresentationFormat>Экран (4:3)</PresentationFormat>
  <Paragraphs>0</Paragraphs>
  <Slides>30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30</vt:i4>
      </vt:variant>
    </vt:vector>
  </HeadingPairs>
  <TitlesOfParts>
    <vt:vector size="31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admin</cp:lastModifiedBy>
  <cp:revision>5</cp:revision>
  <dcterms:created xsi:type="dcterms:W3CDTF">2017-07-16T04:48:01Z</dcterms:created>
  <dcterms:modified xsi:type="dcterms:W3CDTF">2018-07-23T09:47:16Z</dcterms:modified>
</cp:coreProperties>
</file>