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8" r:id="rId3"/>
    <p:sldId id="277" r:id="rId4"/>
    <p:sldId id="280" r:id="rId5"/>
    <p:sldId id="28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B9CD"/>
    <a:srgbClr val="739EC7"/>
    <a:srgbClr val="ED7468"/>
    <a:srgbClr val="AFD293"/>
    <a:srgbClr val="90C079"/>
    <a:srgbClr val="5B9BD5"/>
    <a:srgbClr val="E7A032"/>
    <a:srgbClr val="00CC99"/>
    <a:srgbClr val="00CC97"/>
    <a:srgbClr val="89FF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41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17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67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86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082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908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854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054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182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76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270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83E62-6918-4516-BD00-DA0B275470A9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32370-4EE7-4876-B56F-001C76BB6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03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6.jpe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7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499" y="5108809"/>
            <a:ext cx="4157249" cy="1452232"/>
          </a:xfrm>
          <a:prstGeom prst="rect">
            <a:avLst/>
          </a:prstGeom>
        </p:spPr>
      </p:pic>
      <p:sp>
        <p:nvSpPr>
          <p:cNvPr id="6" name="Загнутый угол 5"/>
          <p:cNvSpPr/>
          <p:nvPr/>
        </p:nvSpPr>
        <p:spPr>
          <a:xfrm>
            <a:off x="0" y="325150"/>
            <a:ext cx="9843052" cy="4823792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2600" b="1" dirty="0" smtClean="0">
              <a:solidFill>
                <a:schemeClr val="accent6">
                  <a:lumMod val="50000"/>
                </a:schemeClr>
              </a:solidFill>
              <a:latin typeface="Georgia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11514" y="3576741"/>
            <a:ext cx="43315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Учитель начальных классов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МБОУ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Луговская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 СОШ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Агеева Л.В.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2015 год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Заголовок 11"/>
          <p:cNvSpPr>
            <a:spLocks noGrp="1"/>
          </p:cNvSpPr>
          <p:nvPr>
            <p:ph type="title"/>
          </p:nvPr>
        </p:nvSpPr>
        <p:spPr>
          <a:xfrm>
            <a:off x="-1" y="854522"/>
            <a:ext cx="10071279" cy="250686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Апробация УМК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по финансовой грамотности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2 класс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24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1708"/>
            <a:ext cx="12192000" cy="1154907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762931" y="867400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УМК по финансовой грамотности  2 класс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10080" y="1869675"/>
            <a:ext cx="1775423" cy="2614411"/>
          </a:xfrm>
        </p:spPr>
      </p:pic>
      <p:pic>
        <p:nvPicPr>
          <p:cNvPr id="8" name="Объект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032" y="2068178"/>
            <a:ext cx="1759801" cy="2524259"/>
          </a:xfrm>
          <a:prstGeom prst="rect">
            <a:avLst/>
          </a:prstGeom>
        </p:spPr>
      </p:pic>
      <p:pic>
        <p:nvPicPr>
          <p:cNvPr id="9" name="Объект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3353" y="3819705"/>
            <a:ext cx="1880005" cy="2658368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4680089" y="1972706"/>
            <a:ext cx="3034357" cy="4505367"/>
            <a:chOff x="4680089" y="1972706"/>
            <a:chExt cx="3034357" cy="4505367"/>
          </a:xfrm>
        </p:grpSpPr>
        <p:pic>
          <p:nvPicPr>
            <p:cNvPr id="10" name="Объект 1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80089" y="1972706"/>
              <a:ext cx="1849499" cy="2619731"/>
            </a:xfrm>
            <a:prstGeom prst="rect">
              <a:avLst/>
            </a:prstGeom>
          </p:spPr>
        </p:pic>
        <p:pic>
          <p:nvPicPr>
            <p:cNvPr id="11" name="Picture 1" descr="C:\Users\Лина\Desktop\обложки фин грамотность\image-10-09-15-07-28-4.jpe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9786" y="3707926"/>
              <a:ext cx="1914660" cy="2770147"/>
            </a:xfrm>
            <a:prstGeom prst="rect">
              <a:avLst/>
            </a:prstGeom>
            <a:noFill/>
          </p:spPr>
        </p:pic>
      </p:grpSp>
      <p:pic>
        <p:nvPicPr>
          <p:cNvPr id="7" name="Объект 1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23550" y="3709676"/>
            <a:ext cx="1880316" cy="287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90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1708"/>
            <a:ext cx="12192000" cy="1154907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161365" y="2124971"/>
            <a:ext cx="3034357" cy="4505367"/>
            <a:chOff x="4680089" y="1972706"/>
            <a:chExt cx="3034357" cy="4505367"/>
          </a:xfrm>
        </p:grpSpPr>
        <p:pic>
          <p:nvPicPr>
            <p:cNvPr id="10" name="Объект 1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80089" y="1972706"/>
              <a:ext cx="1849499" cy="2619731"/>
            </a:xfrm>
            <a:prstGeom prst="rect">
              <a:avLst/>
            </a:prstGeom>
          </p:spPr>
        </p:pic>
        <p:pic>
          <p:nvPicPr>
            <p:cNvPr id="11" name="Picture 1" descr="C:\Users\Лина\Desktop\обложки фин грамотность\image-10-09-15-07-28-4.jpe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9786" y="3707926"/>
              <a:ext cx="1914660" cy="2770147"/>
            </a:xfrm>
            <a:prstGeom prst="rect">
              <a:avLst/>
            </a:prstGeom>
            <a:noFill/>
          </p:spPr>
        </p:pic>
      </p:grpSp>
      <p:pic>
        <p:nvPicPr>
          <p:cNvPr id="12" name="Рисунок 11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5820" y="4046825"/>
            <a:ext cx="2562896" cy="2583513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722" y="1340577"/>
            <a:ext cx="3027608" cy="2486542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9910" y="1379791"/>
            <a:ext cx="2502794" cy="2583513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6473780" y="1318913"/>
            <a:ext cx="2537138" cy="2414073"/>
            <a:chOff x="3812147" y="1330333"/>
            <a:chExt cx="2537138" cy="2414073"/>
          </a:xfrm>
        </p:grpSpPr>
        <p:pic>
          <p:nvPicPr>
            <p:cNvPr id="19" name="Объект 7"/>
            <p:cNvPicPr>
              <a:picLocks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12147" y="1379963"/>
              <a:ext cx="2384738" cy="2364443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812147" y="1330333"/>
              <a:ext cx="25371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Задачка из блокнота</a:t>
              </a:r>
              <a:endPara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409385" y="4098296"/>
            <a:ext cx="2601533" cy="2583512"/>
            <a:chOff x="3644721" y="3913125"/>
            <a:chExt cx="2601533" cy="2583512"/>
          </a:xfrm>
        </p:grpSpPr>
        <p:pic>
          <p:nvPicPr>
            <p:cNvPr id="20" name="Рисунок 19"/>
            <p:cNvPicPr/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44721" y="3913125"/>
              <a:ext cx="2601533" cy="258351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3709116" y="3934157"/>
              <a:ext cx="25371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Веселая минутка</a:t>
              </a:r>
              <a:endPara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470856" y="4067857"/>
            <a:ext cx="2562896" cy="2644391"/>
            <a:chOff x="9375820" y="1318913"/>
            <a:chExt cx="2562896" cy="2644391"/>
          </a:xfrm>
        </p:grpSpPr>
        <p:pic>
          <p:nvPicPr>
            <p:cNvPr id="15" name="Рисунок 14"/>
            <p:cNvPicPr/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75820" y="1318913"/>
              <a:ext cx="2562895" cy="2644391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9401578" y="1341288"/>
              <a:ext cx="2537138" cy="36933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Вопросы и задачки</a:t>
              </a:r>
              <a:endPara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1" name="Заголовок 11"/>
          <p:cNvSpPr>
            <a:spLocks noGrp="1"/>
          </p:cNvSpPr>
          <p:nvPr>
            <p:ph type="title"/>
          </p:nvPr>
        </p:nvSpPr>
        <p:spPr>
          <a:xfrm>
            <a:off x="0" y="965420"/>
            <a:ext cx="3023458" cy="13255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Материалы для учащихся 2 класс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52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1708"/>
            <a:ext cx="12192000" cy="1154907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173" y="1217965"/>
            <a:ext cx="3975280" cy="2463930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8193" y="3897882"/>
            <a:ext cx="4159876" cy="2599509"/>
          </a:xfrm>
        </p:spPr>
      </p:pic>
      <p:sp>
        <p:nvSpPr>
          <p:cNvPr id="15" name="Заголовок 11"/>
          <p:cNvSpPr>
            <a:spLocks noGrp="1"/>
          </p:cNvSpPr>
          <p:nvPr>
            <p:ph type="title"/>
          </p:nvPr>
        </p:nvSpPr>
        <p:spPr>
          <a:xfrm>
            <a:off x="4231914" y="1537102"/>
            <a:ext cx="6356797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Первые шаги к финансовой грамотности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4" name="Объект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170" y="2862665"/>
            <a:ext cx="5181600" cy="338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33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1708"/>
            <a:ext cx="12192000" cy="1154907"/>
          </a:xfrm>
          <a:prstGeom prst="rect">
            <a:avLst/>
          </a:prstGeom>
        </p:spPr>
      </p:pic>
      <p:sp>
        <p:nvSpPr>
          <p:cNvPr id="10" name="Заголовок 11"/>
          <p:cNvSpPr>
            <a:spLocks noGrp="1"/>
          </p:cNvSpPr>
          <p:nvPr>
            <p:ph type="title"/>
          </p:nvPr>
        </p:nvSpPr>
        <p:spPr>
          <a:xfrm>
            <a:off x="1223492" y="1949227"/>
            <a:ext cx="10071279" cy="2506864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Желаем всем удачи, творческих  и финансовых успехов!</a:t>
            </a:r>
            <a:endParaRPr lang="ru-RU" sz="6600" b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058" name="Picture 10" descr="http://img0.liveinternet.ru/images/attach/c/2/73/537/73537044_73501498_59705922_smaylik_solnuyshko_gif_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0629" y="3367825"/>
            <a:ext cx="28575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71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46</Words>
  <Application>Microsoft Office PowerPoint</Application>
  <PresentationFormat>Широкоэкранный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Georgia</vt:lpstr>
      <vt:lpstr>Monotype Corsiva</vt:lpstr>
      <vt:lpstr>Tahoma</vt:lpstr>
      <vt:lpstr>Times New Roman</vt:lpstr>
      <vt:lpstr>Тема Office</vt:lpstr>
      <vt:lpstr>Апробация УМК  по финансовой грамотности  2 класс</vt:lpstr>
      <vt:lpstr>УМК по финансовой грамотности  2 класс</vt:lpstr>
      <vt:lpstr>Материалы для учащихся 2 класс</vt:lpstr>
      <vt:lpstr>Первые шаги к финансовой грамотности</vt:lpstr>
      <vt:lpstr>Желаем всем удачи, творческих  и финансовых успехов!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Julia</dc:creator>
  <cp:lastModifiedBy>user</cp:lastModifiedBy>
  <cp:revision>85</cp:revision>
  <dcterms:created xsi:type="dcterms:W3CDTF">2015-09-21T14:32:12Z</dcterms:created>
  <dcterms:modified xsi:type="dcterms:W3CDTF">2018-07-23T17:02:40Z</dcterms:modified>
</cp:coreProperties>
</file>