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785794"/>
            <a:ext cx="7772400" cy="228601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3">
                    <a:lumMod val="50000"/>
                  </a:schemeClr>
                </a:solidFill>
              </a:rPr>
              <a:t>Старинные задачи</a:t>
            </a:r>
            <a:endParaRPr lang="ru-RU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61732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Выполнили:</a:t>
            </a:r>
          </a:p>
          <a:p>
            <a:r>
              <a:rPr lang="ru-RU" dirty="0" err="1" smtClean="0"/>
              <a:t>Байкова</a:t>
            </a:r>
            <a:r>
              <a:rPr lang="ru-RU" dirty="0" smtClean="0"/>
              <a:t> Кристина</a:t>
            </a:r>
          </a:p>
          <a:p>
            <a:r>
              <a:rPr lang="ru-RU" dirty="0" smtClean="0"/>
              <a:t>Калинина  Марина</a:t>
            </a:r>
          </a:p>
          <a:p>
            <a:r>
              <a:rPr lang="ru-RU" dirty="0" smtClean="0"/>
              <a:t>Рамазанова </a:t>
            </a:r>
            <a:r>
              <a:rPr lang="ru-RU" dirty="0" err="1" smtClean="0"/>
              <a:t>Асия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Верста   1 км</a:t>
            </a:r>
            <a:endParaRPr lang="ru-RU" dirty="0"/>
          </a:p>
        </p:txBody>
      </p:sp>
      <p:pic>
        <p:nvPicPr>
          <p:cNvPr id="4" name="Содержимое 3" descr="верста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43240" y="1643050"/>
            <a:ext cx="2857520" cy="3857652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743056" cy="1143000"/>
          </a:xfrm>
        </p:spPr>
        <p:txBody>
          <a:bodyPr/>
          <a:lstStyle/>
          <a:p>
            <a:r>
              <a:rPr lang="ru-RU" dirty="0" smtClean="0"/>
              <a:t>Сажень </a:t>
            </a:r>
            <a:r>
              <a:rPr lang="ru-RU" dirty="0" smtClean="0"/>
              <a:t>- </a:t>
            </a:r>
            <a:r>
              <a:rPr lang="ru-RU" dirty="0" smtClean="0"/>
              <a:t>2 метра   </a:t>
            </a:r>
            <a:endParaRPr lang="ru-RU" dirty="0"/>
          </a:p>
        </p:txBody>
      </p:sp>
      <p:pic>
        <p:nvPicPr>
          <p:cNvPr id="4" name="Содержимое 3" descr="сажень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28860" y="1714488"/>
            <a:ext cx="4071966" cy="3786214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аршин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928802"/>
            <a:ext cx="4857784" cy="350046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локоть</a:t>
            </a:r>
            <a:endParaRPr lang="ru-RU" dirty="0"/>
          </a:p>
        </p:txBody>
      </p:sp>
      <p:pic>
        <p:nvPicPr>
          <p:cNvPr id="4" name="Содержимое 3" descr="локот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86075" y="1980406"/>
            <a:ext cx="2381250" cy="4105275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Пядь    19 см</a:t>
            </a:r>
            <a:endParaRPr lang="ru-RU" dirty="0"/>
          </a:p>
        </p:txBody>
      </p:sp>
      <p:pic>
        <p:nvPicPr>
          <p:cNvPr id="4" name="Содержимое 3" descr="пятка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00298" y="1714488"/>
            <a:ext cx="3286148" cy="3571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Вершок     45мм</a:t>
            </a:r>
            <a:endParaRPr lang="ru-RU" dirty="0"/>
          </a:p>
        </p:txBody>
      </p:sp>
      <p:pic>
        <p:nvPicPr>
          <p:cNvPr id="6" name="Содержимое 5" descr="1366186_html_m5db6f1f9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5984" y="2071678"/>
            <a:ext cx="4500594" cy="2886878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фут</a:t>
            </a:r>
            <a:endParaRPr lang="ru-RU" dirty="0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2357430"/>
            <a:ext cx="4000528" cy="2500330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дюйм</a:t>
            </a:r>
            <a:endParaRPr lang="ru-RU" dirty="0"/>
          </a:p>
        </p:txBody>
      </p:sp>
      <p:pic>
        <p:nvPicPr>
          <p:cNvPr id="4" name="Содержимое 3" descr="4159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1857364"/>
            <a:ext cx="2500330" cy="2834493"/>
          </a:xfr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Старинные меры длины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1600200"/>
            <a:ext cx="554356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Верста-1100км </a:t>
            </a:r>
          </a:p>
          <a:p>
            <a:pPr>
              <a:buNone/>
            </a:pPr>
            <a:r>
              <a:rPr lang="ru-RU" dirty="0" smtClean="0"/>
              <a:t>Сажень-2м</a:t>
            </a:r>
          </a:p>
          <a:p>
            <a:pPr>
              <a:buNone/>
            </a:pPr>
            <a:r>
              <a:rPr lang="ru-RU" dirty="0" smtClean="0"/>
              <a:t>Аршин-71см</a:t>
            </a:r>
          </a:p>
          <a:p>
            <a:pPr>
              <a:buNone/>
            </a:pPr>
            <a:r>
              <a:rPr lang="ru-RU" dirty="0" smtClean="0"/>
              <a:t>Локоть-44см</a:t>
            </a:r>
          </a:p>
          <a:p>
            <a:pPr>
              <a:buNone/>
            </a:pPr>
            <a:r>
              <a:rPr lang="ru-RU" dirty="0" smtClean="0"/>
              <a:t>Пядь-19см</a:t>
            </a:r>
          </a:p>
          <a:p>
            <a:pPr>
              <a:buNone/>
            </a:pPr>
            <a:r>
              <a:rPr lang="ru-RU" dirty="0" smtClean="0"/>
              <a:t>Вершок-45мм</a:t>
            </a:r>
          </a:p>
          <a:p>
            <a:pPr>
              <a:buNone/>
            </a:pPr>
            <a:r>
              <a:rPr lang="ru-RU" dirty="0" smtClean="0"/>
              <a:t>Фут-30см</a:t>
            </a:r>
          </a:p>
          <a:p>
            <a:pPr>
              <a:buNone/>
            </a:pPr>
            <a:r>
              <a:rPr lang="ru-RU" dirty="0" smtClean="0"/>
              <a:t>Дюйм-25мм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Задача 1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/>
              <a:t> 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Для того чтобы сделать кормушку, взяли дощечку прямоугольной формы. Длина дощечки 3 пяди, а ширина 2 пяди. Узнайте периметр кормушки? Вырази в метрах и сантиметрах.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Решение: 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P=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(3+2)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×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2=10(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пядей)</a:t>
            </a:r>
            <a:endParaRPr lang="en-US" sz="2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10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пядей=190см=1м 90см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Ответ:1м 90см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5643570" y="3943496"/>
            <a:ext cx="1859054" cy="557074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hlinkClick r:id="rId2" action="ppaction://hlinksldjump"/>
              </a:rPr>
              <a:t>Подсказка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5840435"/>
          </a:xfrm>
        </p:spPr>
        <p:txBody>
          <a:bodyPr/>
          <a:lstStyle/>
          <a:p>
            <a:pPr marL="514350" indent="-514350">
              <a:buAutoNum type="arabicPeriod" startAt="2"/>
            </a:pPr>
            <a:r>
              <a:rPr lang="ru-RU" dirty="0" smtClean="0"/>
              <a:t>Колос пшеницы за месяц в среднем вырастает на 9 вершков . Какой высоты будет колос со время жатвы  в конце августа?</a:t>
            </a:r>
          </a:p>
          <a:p>
            <a:pPr marL="514350" indent="-514350">
              <a:buNone/>
            </a:pPr>
            <a:r>
              <a:rPr lang="ru-RU" dirty="0" smtClean="0"/>
              <a:t>Решение: </a:t>
            </a:r>
          </a:p>
          <a:p>
            <a:pPr marL="514350" indent="-514350">
              <a:buNone/>
            </a:pPr>
            <a:r>
              <a:rPr lang="ru-RU" dirty="0" smtClean="0"/>
              <a:t>9</a:t>
            </a:r>
            <a:r>
              <a:rPr lang="ru-RU" b="1" dirty="0" smtClean="0"/>
              <a:t>×</a:t>
            </a:r>
            <a:r>
              <a:rPr lang="ru-RU" dirty="0" smtClean="0"/>
              <a:t>3=27(вершков)</a:t>
            </a:r>
          </a:p>
          <a:p>
            <a:pPr marL="514350" indent="-514350">
              <a:buNone/>
            </a:pPr>
            <a:r>
              <a:rPr lang="ru-RU" dirty="0" smtClean="0"/>
              <a:t>45мм</a:t>
            </a:r>
            <a:r>
              <a:rPr lang="ru-RU" b="1" dirty="0" smtClean="0"/>
              <a:t>×</a:t>
            </a:r>
            <a:r>
              <a:rPr lang="ru-RU" dirty="0" smtClean="0"/>
              <a:t>27=1215(мм)</a:t>
            </a:r>
          </a:p>
          <a:p>
            <a:pPr marL="514350" indent="-514350">
              <a:buNone/>
            </a:pPr>
            <a:r>
              <a:rPr lang="ru-RU" dirty="0" smtClean="0"/>
              <a:t>Ответ: 1215мм</a:t>
            </a:r>
          </a:p>
          <a:p>
            <a:pPr marL="514350" indent="-514350">
              <a:buNone/>
            </a:pPr>
            <a:endParaRPr lang="ru-RU" dirty="0" smtClean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143636" y="4357694"/>
            <a:ext cx="1997940" cy="571504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hlinkClick r:id="rId2" action="ppaction://hlinksldjump"/>
              </a:rPr>
              <a:t>Подсказка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48680"/>
            <a:ext cx="7694194" cy="5697559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dirty="0" smtClean="0"/>
              <a:t>Задача 2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Собака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усмотрела зайца в 150 саженях от себя. Заяц пробегает за 2 минуты 500 саженей, а собака за 5 минут 1300 саженей. За какое время собака догонит зайца?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  <a:p>
            <a:pPr marL="514350" indent="-514350"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Решение:</a:t>
            </a:r>
          </a:p>
          <a:p>
            <a:pPr marL="514350" indent="-514350"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500:2 =250(саженей)-заяц за 1 минуту.</a:t>
            </a:r>
          </a:p>
          <a:p>
            <a:pPr marL="514350" indent="-514350"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1300:5=260(саженей)-собака за 1 минуту.</a:t>
            </a:r>
          </a:p>
          <a:p>
            <a:pPr marL="514350" indent="-514350"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260-250=10(саженей)-больше собака, чем заяц.</a:t>
            </a:r>
          </a:p>
          <a:p>
            <a:pPr marL="514350" indent="-514350"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150:10=15(минут)-собака догонит зайца.</a:t>
            </a:r>
          </a:p>
          <a:p>
            <a:pPr marL="514350" indent="-514350" algn="r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Ответ: собака догонит зайца за 15 минут.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785786" y="3286124"/>
            <a:ext cx="1945356" cy="571504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hlinkClick r:id="rId2" action="ppaction://hlinksldjump"/>
              </a:rPr>
              <a:t>Подсказка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857224" y="714357"/>
            <a:ext cx="7623896" cy="435771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Задача 3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Братья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сеяли пшеницу да возили в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град-столицу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; знать, столица та была верст 15 от села.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каком расстоянии была столица от села? Выразите в метрах и километрах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Решение: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15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×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1000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=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15000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м)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15000м = 15 км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Ответ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15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км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6429388" y="4429132"/>
            <a:ext cx="1924222" cy="571504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hlinkClick r:id="rId2" action="ppaction://hlinksldjump"/>
              </a:rPr>
              <a:t>Подсказка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0025828"/>
              </p:ext>
            </p:extLst>
          </p:nvPr>
        </p:nvGraphicFramePr>
        <p:xfrm>
          <a:off x="1571604" y="1785926"/>
          <a:ext cx="6096000" cy="286329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71936"/>
                <a:gridCol w="936104"/>
                <a:gridCol w="2687960"/>
              </a:tblGrid>
              <a:tr h="668739">
                <a:tc>
                  <a:txBody>
                    <a:bodyPr/>
                    <a:lstStyle/>
                    <a:p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Рост в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Рост в </a:t>
                      </a:r>
                      <a:r>
                        <a:rPr lang="ru-RU" dirty="0" err="1" smtClean="0"/>
                        <a:t>дюймовочках</a:t>
                      </a:r>
                      <a:endParaRPr lang="ru-RU" dirty="0"/>
                    </a:p>
                  </a:txBody>
                  <a:tcPr/>
                </a:tc>
              </a:tr>
              <a:tr h="336981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Асия</a:t>
                      </a:r>
                      <a:r>
                        <a:rPr lang="ru-RU" dirty="0" smtClean="0"/>
                        <a:t> Рамазанова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157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62 </a:t>
                      </a:r>
                      <a:endParaRPr lang="ru-RU" dirty="0"/>
                    </a:p>
                  </a:txBody>
                  <a:tcPr/>
                </a:tc>
              </a:tr>
              <a:tr h="336981">
                <a:tc>
                  <a:txBody>
                    <a:bodyPr/>
                    <a:lstStyle/>
                    <a:p>
                      <a:r>
                        <a:rPr lang="ru-RU" dirty="0" smtClean="0"/>
                        <a:t>Кристина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Байкова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56</a:t>
                      </a:r>
                      <a:endParaRPr lang="ru-RU" dirty="0"/>
                    </a:p>
                  </a:txBody>
                  <a:tcPr/>
                </a:tc>
              </a:tr>
              <a:tr h="336981">
                <a:tc>
                  <a:txBody>
                    <a:bodyPr/>
                    <a:lstStyle/>
                    <a:p>
                      <a:r>
                        <a:rPr lang="ru-RU" dirty="0" smtClean="0"/>
                        <a:t>Марина Калинина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58</a:t>
                      </a:r>
                      <a:endParaRPr lang="ru-RU" dirty="0"/>
                    </a:p>
                  </a:txBody>
                  <a:tcPr/>
                </a:tc>
              </a:tr>
              <a:tr h="336981">
                <a:tc>
                  <a:txBody>
                    <a:bodyPr/>
                    <a:lstStyle/>
                    <a:p>
                      <a:r>
                        <a:rPr lang="ru-RU" dirty="0" smtClean="0"/>
                        <a:t>Юлия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Симанчева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57</a:t>
                      </a:r>
                      <a:endParaRPr lang="ru-RU" dirty="0"/>
                    </a:p>
                  </a:txBody>
                  <a:tcPr/>
                </a:tc>
              </a:tr>
              <a:tr h="336981">
                <a:tc>
                  <a:txBody>
                    <a:bodyPr/>
                    <a:lstStyle/>
                    <a:p>
                      <a:r>
                        <a:rPr lang="ru-RU" dirty="0" smtClean="0"/>
                        <a:t>Мария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Затылкина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66</a:t>
                      </a:r>
                      <a:endParaRPr lang="ru-RU" dirty="0"/>
                    </a:p>
                  </a:txBody>
                  <a:tcPr/>
                </a:tc>
              </a:tr>
              <a:tr h="336981">
                <a:tc>
                  <a:txBody>
                    <a:bodyPr/>
                    <a:lstStyle/>
                    <a:p>
                      <a:r>
                        <a:rPr lang="ru-RU" dirty="0" smtClean="0"/>
                        <a:t>Елизавета</a:t>
                      </a:r>
                      <a:r>
                        <a:rPr lang="ru-RU" baseline="0" dirty="0" smtClean="0"/>
                        <a:t> Антонова 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Мы измерили девочек в </a:t>
            </a:r>
            <a:r>
              <a:rPr lang="ru-RU" sz="3600" dirty="0" err="1" smtClean="0">
                <a:solidFill>
                  <a:schemeClr val="accent3">
                    <a:lumMod val="50000"/>
                  </a:schemeClr>
                </a:solidFill>
              </a:rPr>
              <a:t>дюймовочках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429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…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мальчиков 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 мальчиках-с-пальчиках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61472688"/>
              </p:ext>
            </p:extLst>
          </p:nvPr>
        </p:nvGraphicFramePr>
        <p:xfrm>
          <a:off x="2071670" y="1857364"/>
          <a:ext cx="5529225" cy="35030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55331"/>
                <a:gridCol w="1530819"/>
                <a:gridCol w="1843075"/>
              </a:tblGrid>
              <a:tr h="833121">
                <a:tc>
                  <a:txBody>
                    <a:bodyPr/>
                    <a:lstStyle/>
                    <a:p>
                      <a:r>
                        <a:rPr lang="ru-RU" dirty="0" smtClean="0"/>
                        <a:t>Ф.И.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Рост в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Рост в мальчиках-с-пальчиках</a:t>
                      </a:r>
                      <a:endParaRPr lang="ru-RU" dirty="0"/>
                    </a:p>
                  </a:txBody>
                  <a:tcPr/>
                </a:tc>
              </a:tr>
              <a:tr h="333248">
                <a:tc>
                  <a:txBody>
                    <a:bodyPr/>
                    <a:lstStyle/>
                    <a:p>
                      <a:r>
                        <a:rPr lang="ru-RU" dirty="0" smtClean="0"/>
                        <a:t>Юрий Миронов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</a:tr>
              <a:tr h="333248">
                <a:tc>
                  <a:txBody>
                    <a:bodyPr/>
                    <a:lstStyle/>
                    <a:p>
                      <a:r>
                        <a:rPr lang="ru-RU" dirty="0" smtClean="0"/>
                        <a:t>Павел </a:t>
                      </a:r>
                      <a:r>
                        <a:rPr lang="ru-RU" dirty="0" err="1" smtClean="0"/>
                        <a:t>Маляев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</a:tr>
              <a:tr h="333248">
                <a:tc>
                  <a:txBody>
                    <a:bodyPr/>
                    <a:lstStyle/>
                    <a:p>
                      <a:r>
                        <a:rPr lang="ru-RU" dirty="0" smtClean="0"/>
                        <a:t>Никита Попов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</a:tr>
              <a:tr h="394068">
                <a:tc>
                  <a:txBody>
                    <a:bodyPr/>
                    <a:lstStyle/>
                    <a:p>
                      <a:r>
                        <a:rPr lang="ru-RU" dirty="0" smtClean="0"/>
                        <a:t>Владимир Тришин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</a:tr>
              <a:tr h="333248">
                <a:tc>
                  <a:txBody>
                    <a:bodyPr/>
                    <a:lstStyle/>
                    <a:p>
                      <a:r>
                        <a:rPr lang="ru-RU" dirty="0" smtClean="0"/>
                        <a:t>Илья Шаров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</a:tr>
              <a:tr h="333248">
                <a:tc>
                  <a:txBody>
                    <a:bodyPr/>
                    <a:lstStyle/>
                    <a:p>
                      <a:r>
                        <a:rPr lang="ru-RU" dirty="0" smtClean="0"/>
                        <a:t>Дмитрий </a:t>
                      </a:r>
                      <a:r>
                        <a:rPr lang="ru-RU" dirty="0" err="1" smtClean="0"/>
                        <a:t>Кулёв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</a:tr>
              <a:tr h="333248">
                <a:tc>
                  <a:txBody>
                    <a:bodyPr/>
                    <a:lstStyle/>
                    <a:p>
                      <a:r>
                        <a:rPr lang="ru-RU" dirty="0" smtClean="0"/>
                        <a:t>Максим </a:t>
                      </a:r>
                      <a:r>
                        <a:rPr lang="ru-RU" dirty="0" err="1" smtClean="0"/>
                        <a:t>Нуштаев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645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1428736"/>
            <a:ext cx="61436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i="1" dirty="0" smtClean="0">
                <a:solidFill>
                  <a:schemeClr val="accent3">
                    <a:lumMod val="50000"/>
                  </a:schemeClr>
                </a:solidFill>
              </a:rPr>
              <a:t>Спасибо за внимание!</a:t>
            </a:r>
            <a:endParaRPr lang="ru-RU" sz="88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325</Words>
  <Application>Microsoft Office PowerPoint</Application>
  <PresentationFormat>Экран (4:3)</PresentationFormat>
  <Paragraphs>100</Paragraphs>
  <Slides>17</Slides>
  <Notes>0</Notes>
  <HiddenSlides>6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Старинные задачи</vt:lpstr>
      <vt:lpstr>Старинные меры длины</vt:lpstr>
      <vt:lpstr>Задача 1</vt:lpstr>
      <vt:lpstr>Слайд 4</vt:lpstr>
      <vt:lpstr>Слайд 5</vt:lpstr>
      <vt:lpstr>Слайд 6</vt:lpstr>
      <vt:lpstr>Мы измерили девочек в дюймовочках</vt:lpstr>
      <vt:lpstr>… мальчиков  в мальчиках-с-пальчиках</vt:lpstr>
      <vt:lpstr>Слайд 9</vt:lpstr>
      <vt:lpstr>Верста   1 км</vt:lpstr>
      <vt:lpstr>Сажень - 2 метра   </vt:lpstr>
      <vt:lpstr>аршин</vt:lpstr>
      <vt:lpstr>локоть</vt:lpstr>
      <vt:lpstr>Пядь    19 см</vt:lpstr>
      <vt:lpstr>Вершок     45мм</vt:lpstr>
      <vt:lpstr> фут</vt:lpstr>
      <vt:lpstr>дюйм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6</cp:revision>
  <dcterms:created xsi:type="dcterms:W3CDTF">2013-08-20T23:50:31Z</dcterms:created>
  <dcterms:modified xsi:type="dcterms:W3CDTF">2015-02-28T18:38:14Z</dcterms:modified>
</cp:coreProperties>
</file>