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3270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9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100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42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273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52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79909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801038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86644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14462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1558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66262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069608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0692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31783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84755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A2AA3-7BB6-4517-B962-41A1BFAB8B03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41911A-F167-434E-951E-18962D397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Loner-XP\&#1056;&#1072;&#1073;&#1086;&#1095;&#1080;&#1081;%20&#1089;&#1090;&#1086;&#1083;\X-Mode%20-%20&#1042;%20&#1084;&#1080;&#1088;&#1077;%20&#1078;&#1080;&#1074;&#1086;&#1090;&#1085;&#1099;&#1093;1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013176"/>
            <a:ext cx="6400800" cy="12961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МБДОУ д/с «Веселая планета» муз. рук.</a:t>
            </a:r>
          </a:p>
          <a:p>
            <a:r>
              <a:rPr lang="ru-RU" sz="2000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Геворгян</a:t>
            </a: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Р</a:t>
            </a:r>
            <a:r>
              <a:rPr lang="ru-RU" sz="2000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ипсиме</a:t>
            </a:r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Arial Black" panose="020B0A04020102020204" pitchFamily="34" charset="0"/>
                <a:cs typeface="Arial" pitchFamily="34" charset="0"/>
              </a:rPr>
              <a:t>Мнацакановна</a:t>
            </a:r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  <a:cs typeface="Arial" pitchFamily="34" charset="0"/>
            </a:endParaRPr>
          </a:p>
        </p:txBody>
      </p:sp>
      <p:pic>
        <p:nvPicPr>
          <p:cNvPr id="5" name="X-Mode - В мире животных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882" y="366690"/>
            <a:ext cx="6336704" cy="42553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1000">
        <p15:prstTrans prst="curtains"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Documents and Settings\Loner-XP\Рабочий стол\hbceyrb ghtptyn\26.jpeg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400"/>
            <a:ext cx="432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710213" y="3223061"/>
            <a:ext cx="40005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У какого животного 2 горба и 2 желудка? (У верблюда)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929190" y="2655324"/>
            <a:ext cx="37147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ru-RU" sz="2400" b="1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Кого из животных называют королем скорости? (Гепарда)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72845"/>
            <a:ext cx="4176464" cy="3288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072066" y="2878392"/>
            <a:ext cx="40719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Какое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животное дольше всех может обходиться без воды? (Крыса)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23" y="332656"/>
            <a:ext cx="460851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Loner-XP\Рабочий стол\hbceyrb ghtptyn\з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32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929190" y="2470658"/>
            <a:ext cx="421481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животное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обитает только в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Австралии! </a:t>
            </a:r>
            <a:r>
              <a:rPr lang="ru-RU" sz="2400" b="1" dirty="0">
                <a:latin typeface="Arial" pitchFamily="34" charset="0"/>
                <a:ea typeface="Calibri" pitchFamily="34" charset="0"/>
                <a:cs typeface="Arial" pitchFamily="34" charset="0"/>
              </a:rPr>
              <a:t>У </a:t>
            </a:r>
            <a:r>
              <a:rPr lang="ru-RU" sz="2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него </a:t>
            </a:r>
            <a:r>
              <a:rPr lang="ru-RU" sz="2400" b="1" dirty="0">
                <a:latin typeface="Arial" pitchFamily="34" charset="0"/>
                <a:ea typeface="Calibri" pitchFamily="34" charset="0"/>
                <a:cs typeface="Arial" pitchFamily="34" charset="0"/>
              </a:rPr>
              <a:t>сидит в кармане </a:t>
            </a:r>
            <a:r>
              <a:rPr lang="ru-RU" sz="2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ребенок.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(Кенгуру)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Loner-XP\Рабочий стол\hbceyrb ghtptyn\а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0400"/>
            <a:ext cx="432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857752" y="3268617"/>
            <a:ext cx="42862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Какое животное самое высокое? (Жираф)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857752" y="2940371"/>
            <a:ext cx="40005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lang="ru-RU" sz="2400" b="1" dirty="0">
                <a:latin typeface="Arial" pitchFamily="34" charset="0"/>
                <a:ea typeface="Calibri" pitchFamily="34" charset="0"/>
                <a:cs typeface="Arial" pitchFamily="34" charset="0"/>
              </a:rPr>
              <a:t>Какое животное может менять свою окраску? (Хамелеон)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439248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286380" y="2571744"/>
            <a:ext cx="3857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- Какие животные спят стоя? (Слоны)</a:t>
            </a:r>
          </a:p>
        </p:txBody>
      </p:sp>
      <p:pic>
        <p:nvPicPr>
          <p:cNvPr id="24578" name="Picture 2" descr="C:\Documents and Settings\Loner-XP\Рабочий стол\hbceyrb ghtptyn\е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0400"/>
            <a:ext cx="4320000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1462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Спасибо за внимание</a:t>
            </a:r>
            <a:endParaRPr lang="ru-RU" sz="3200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881</TotalTime>
  <Words>101</Words>
  <Application>Microsoft Office PowerPoint</Application>
  <PresentationFormat>Экран (4:3)</PresentationFormat>
  <Paragraphs>12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Tahoma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DreamLair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жарких стран</dc:title>
  <dc:creator>Loner-XP</dc:creator>
  <cp:lastModifiedBy>gor bangoyan</cp:lastModifiedBy>
  <cp:revision>99</cp:revision>
  <dcterms:created xsi:type="dcterms:W3CDTF">2013-04-29T16:20:41Z</dcterms:created>
  <dcterms:modified xsi:type="dcterms:W3CDTF">2018-07-22T21:10:53Z</dcterms:modified>
</cp:coreProperties>
</file>