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864" r:id="rId7"/>
    <p:sldMasterId id="2147483876" r:id="rId8"/>
  </p:sldMasterIdLst>
  <p:notesMasterIdLst>
    <p:notesMasterId r:id="rId18"/>
  </p:notesMasterIdLst>
  <p:sldIdLst>
    <p:sldId id="276" r:id="rId9"/>
    <p:sldId id="277" r:id="rId10"/>
    <p:sldId id="275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85EF8-D862-4672-994D-46DBD0BDF165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982B4-25CD-43AB-82CB-EC7358C3E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348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6B8502-DE3B-4CF0-B911-09D96660B75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23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6B8502-DE3B-4CF0-B911-09D96660B759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4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13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86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377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74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681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750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40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873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744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50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1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3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45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98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26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679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502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2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7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817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62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120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5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391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0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2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53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7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47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66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89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380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70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46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8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350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48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9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015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159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49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37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798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2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7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64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59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605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50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471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549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3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33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37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8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75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642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68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366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426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859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1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614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47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9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99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03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233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09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1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859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57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692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47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918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44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61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78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1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5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76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4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28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57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14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0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6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38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5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9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83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chitel1\Desktop\planetyi_orbityi_koltsa_tumannost_galaktika_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514562" cy="532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chitel1\Desktop\planetyi_orbityi_koltsa_tumannost_galaktika_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36177"/>
            <a:ext cx="8514562" cy="532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5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f/f6/Moon_Earth_Comparis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056" y="692696"/>
            <a:ext cx="3440942" cy="243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48680"/>
            <a:ext cx="4521374" cy="361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3751" y="3157593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Земля - Луна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63063" y="4165779"/>
            <a:ext cx="2613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Марс и Фобос, </a:t>
            </a:r>
            <a:r>
              <a:rPr lang="ru-RU" dirty="0" err="1">
                <a:solidFill>
                  <a:prstClr val="black"/>
                </a:solidFill>
              </a:rPr>
              <a:t>Деймос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9" name="Picture 7" descr="http://mostinfo.su/most/Venus-planet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3089986" cy="302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1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ПЛАНЕТЫ ЗЕМНОЙ ГРУППЫ</a:t>
            </a:r>
            <a:endParaRPr lang="ru-RU" sz="28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5055" y="4594791"/>
            <a:ext cx="3350145" cy="226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53751" y="6500152"/>
            <a:ext cx="2266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Венера и Меркурий</a:t>
            </a:r>
          </a:p>
        </p:txBody>
      </p:sp>
    </p:spTree>
    <p:extLst>
      <p:ext uri="{BB962C8B-B14F-4D97-AF65-F5344CB8AC3E}">
        <p14:creationId xmlns:p14="http://schemas.microsoft.com/office/powerpoint/2010/main" val="257245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22"/>
            <a:ext cx="8640960" cy="763782"/>
          </a:xfrm>
        </p:spPr>
        <p:txBody>
          <a:bodyPr/>
          <a:lstStyle/>
          <a:p>
            <a:r>
              <a:rPr lang="ru-RU" dirty="0" smtClean="0"/>
              <a:t>СПУТНИКИ ЮПИТЕРА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://shvedun.ru/images/stat/jp/vnesh-s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800975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1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83568" y="5373216"/>
            <a:ext cx="8136904" cy="3114680"/>
          </a:xfrm>
        </p:spPr>
        <p:txBody>
          <a:bodyPr>
            <a:normAutofit/>
          </a:bodyPr>
          <a:lstStyle/>
          <a:p>
            <a:r>
              <a:rPr lang="ru-RU" dirty="0"/>
              <a:t>В 1610 году Галилео Галилей, наблюдая Юпитер в телескоп, открыл четыре наиболее крупных спутника — Ио, Европу, Ганимед и Каллисто, которые сейчас носят название «</a:t>
            </a:r>
            <a:r>
              <a:rPr lang="ru-RU" dirty="0" err="1"/>
              <a:t>галилеевых</a:t>
            </a:r>
            <a:r>
              <a:rPr lang="ru-RU" dirty="0"/>
              <a:t>».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111" y="14776"/>
            <a:ext cx="6856553" cy="514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3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640959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Сравнительный ряд размеров</a:t>
            </a:r>
            <a:br>
              <a:rPr lang="ru-RU" sz="3200" dirty="0"/>
            </a:br>
            <a:r>
              <a:rPr lang="ru-RU" sz="3200" dirty="0" smtClean="0"/>
              <a:t>Земли и спутников Юпитера, Луны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605" y="3284984"/>
            <a:ext cx="3770893" cy="1872208"/>
          </a:xfrm>
        </p:spPr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pic>
        <p:nvPicPr>
          <p:cNvPr id="6150" name="Picture 6" descr="https://upload.wikimedia.org/wikipedia/commons/thumb/6/6f/Galileanasnom.PNG/800px-Galileanasnom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144837"/>
            <a:ext cx="7446670" cy="566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76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252535" y="332656"/>
            <a:ext cx="3312368" cy="4455368"/>
          </a:xfrm>
        </p:spPr>
        <p:txBody>
          <a:bodyPr/>
          <a:lstStyle/>
          <a:p>
            <a:r>
              <a:rPr lang="ru-RU" sz="3200" dirty="0" err="1" smtClean="0"/>
              <a:t>Сравнеие</a:t>
            </a:r>
            <a:r>
              <a:rPr lang="ru-RU" sz="3200" dirty="0" smtClean="0"/>
              <a:t> размеров  спутников и Юпитера</a:t>
            </a:r>
            <a:endParaRPr lang="ru-RU" sz="3200" dirty="0"/>
          </a:p>
        </p:txBody>
      </p:sp>
      <p:pic>
        <p:nvPicPr>
          <p:cNvPr id="8195" name="Picture 3" descr="C:\Users\Uchitel1\Desktop\b8699071eb60944136a8140b0d5cfe49_h-41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76672"/>
            <a:ext cx="5833230" cy="583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2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1" y="4372168"/>
            <a:ext cx="8054280" cy="1143000"/>
          </a:xfrm>
        </p:spPr>
        <p:txBody>
          <a:bodyPr/>
          <a:lstStyle/>
          <a:p>
            <a:r>
              <a:rPr lang="ru-RU" dirty="0" smtClean="0"/>
              <a:t>Сравнение Юпитера с планетами Солнечной системы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4975"/>
            <a:ext cx="8632825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51706" y="4077072"/>
            <a:ext cx="3346704" cy="3474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144016" y="5365980"/>
            <a:ext cx="4932040" cy="14920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16" y="289925"/>
            <a:ext cx="5076056" cy="507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60648"/>
            <a:ext cx="360997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25058" y="4077072"/>
            <a:ext cx="9313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Ио</a:t>
            </a:r>
          </a:p>
        </p:txBody>
      </p:sp>
    </p:spTree>
    <p:extLst>
      <p:ext uri="{BB962C8B-B14F-4D97-AF65-F5344CB8AC3E}">
        <p14:creationId xmlns:p14="http://schemas.microsoft.com/office/powerpoint/2010/main" val="82820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560" y="-26609"/>
            <a:ext cx="7620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9430" y="234039"/>
            <a:ext cx="6503054" cy="662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49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7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</Words>
  <Application>Microsoft Office PowerPoint</Application>
  <PresentationFormat>Экран (4:3)</PresentationFormat>
  <Paragraphs>12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1_Воздушный поток</vt:lpstr>
      <vt:lpstr>2_Воздушный поток</vt:lpstr>
      <vt:lpstr>3_Воздушный поток</vt:lpstr>
      <vt:lpstr>4_Воздушный поток</vt:lpstr>
      <vt:lpstr>5_Воздушный поток</vt:lpstr>
      <vt:lpstr>6_Воздушный поток</vt:lpstr>
      <vt:lpstr>17_Воздушный поток</vt:lpstr>
      <vt:lpstr>Воздушный поток</vt:lpstr>
      <vt:lpstr>Презентация PowerPoint</vt:lpstr>
      <vt:lpstr>Презентация PowerPoint</vt:lpstr>
      <vt:lpstr>СПУТНИКИ ЮПИТЕРА</vt:lpstr>
      <vt:lpstr>Презентация PowerPoint</vt:lpstr>
      <vt:lpstr>Сравнительный ряд размеров Земли и спутников Юпитера, Луны </vt:lpstr>
      <vt:lpstr>Сравнеие размеров  спутников и Юпитера</vt:lpstr>
      <vt:lpstr>Сравнение Юпитера с планетами Солнечной системы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СПУТНИКИ ЮПИТЕРА</dc:title>
  <dc:creator>Uchenik014</dc:creator>
  <cp:lastModifiedBy>Uchenik014</cp:lastModifiedBy>
  <cp:revision>4</cp:revision>
  <dcterms:created xsi:type="dcterms:W3CDTF">2018-07-24T01:58:56Z</dcterms:created>
  <dcterms:modified xsi:type="dcterms:W3CDTF">2018-07-24T05:47:51Z</dcterms:modified>
</cp:coreProperties>
</file>