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81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50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7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53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56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24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0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87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1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671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24.07.2018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4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multiurok.ru/files/priezientatsiia-planiety-ghighanty.htm" TargetMode="External"/><Relationship Id="rId3" Type="http://schemas.openxmlformats.org/officeDocument/2006/relationships/hyperlink" Target="http://neobychno.com/10083/znamenitye-innovatory-nepojmannye-vory-top-5/" TargetMode="External"/><Relationship Id="rId7" Type="http://schemas.openxmlformats.org/officeDocument/2006/relationships/hyperlink" Target="https://vovachi.livejournal.com/3299166.html" TargetMode="External"/><Relationship Id="rId2" Type="http://schemas.openxmlformats.org/officeDocument/2006/relationships/hyperlink" Target="https://app.sm-news.ru/news/obrazovanie/v-smolenske-shkolniki-soydutsya-v-finale-olimpiady-po-astronomii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observer-msk.ru/info/articles/yupiter_tsar_sredi_planet/" TargetMode="External"/><Relationship Id="rId5" Type="http://schemas.openxmlformats.org/officeDocument/2006/relationships/hyperlink" Target="http://perekop.org/5983" TargetMode="External"/><Relationship Id="rId10" Type="http://schemas.openxmlformats.org/officeDocument/2006/relationships/hyperlink" Target="http://photo-fact.ru/index.php/v-mire/7929-na-sputnike-yupitera-evrope-vozmozhna-zhizn-uchenie" TargetMode="External"/><Relationship Id="rId4" Type="http://schemas.openxmlformats.org/officeDocument/2006/relationships/hyperlink" Target="https://fonwall.ru/wallpaper/planetyi-orbityi-koltsa-tumannost-3680.html" TargetMode="External"/><Relationship Id="rId9" Type="http://schemas.openxmlformats.org/officeDocument/2006/relationships/hyperlink" Target="https://obvaldefoltovi4.livejournal.com/371181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19444" y="0"/>
            <a:ext cx="4104456" cy="34747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Европа</a:t>
            </a:r>
            <a:endParaRPr lang="ru-RU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79640" cy="437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152" y="648047"/>
            <a:ext cx="4524556" cy="6209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862" y="271023"/>
            <a:ext cx="4379640" cy="437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0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7704" y="404664"/>
            <a:ext cx="4176464" cy="720080"/>
          </a:xfrm>
        </p:spPr>
        <p:txBody>
          <a:bodyPr/>
          <a:lstStyle/>
          <a:p>
            <a:r>
              <a:rPr lang="ru-RU" sz="2800" dirty="0" smtClean="0"/>
              <a:t>Источники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8208912" cy="5706968"/>
          </a:xfrm>
        </p:spPr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Картинка с телескопом </a:t>
            </a:r>
            <a:r>
              <a:rPr lang="en-US" sz="1200" dirty="0">
                <a:hlinkClick r:id="rId2"/>
              </a:rPr>
              <a:t>https://app.sm-news.ru/news/obrazovanie/v-smolenske-shkolniki-soydutsya-v-finale-olimpiady-po-astronomii</a:t>
            </a:r>
            <a:r>
              <a:rPr lang="en-US" sz="1200" dirty="0" smtClean="0">
                <a:hlinkClick r:id="rId2"/>
              </a:rPr>
              <a:t>/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Галилей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://neobychno.com/10083/znamenitye-innovatory-nepojmannye-vory-top-5</a:t>
            </a:r>
            <a:r>
              <a:rPr lang="en-US" sz="1200" dirty="0" smtClean="0">
                <a:hlinkClick r:id="rId3"/>
              </a:rPr>
              <a:t>/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Солнечная система </a:t>
            </a:r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fonwall.ru/wallpaper/planetyi-orbityi-koltsa-tumannost-3680.html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Планеты </a:t>
            </a:r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perekop.org/5983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Юпитер </a:t>
            </a:r>
            <a:r>
              <a:rPr lang="en-US" sz="1200" dirty="0">
                <a:hlinkClick r:id="rId6"/>
              </a:rPr>
              <a:t>https://observer-msk.ru/info/articles/yupiter_tsar_sredi_planet</a:t>
            </a:r>
            <a:r>
              <a:rPr lang="en-US" sz="1200" dirty="0" smtClean="0">
                <a:hlinkClick r:id="rId6"/>
              </a:rPr>
              <a:t>/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Спутники Юпитера </a:t>
            </a:r>
            <a:r>
              <a:rPr lang="en-US" sz="1200" dirty="0">
                <a:hlinkClick r:id="rId7"/>
              </a:rPr>
              <a:t>https://</a:t>
            </a:r>
            <a:r>
              <a:rPr lang="en-US" sz="1200" dirty="0" smtClean="0">
                <a:hlinkClick r:id="rId7"/>
              </a:rPr>
              <a:t>vovachi.livejournal.com/3299166.html</a:t>
            </a:r>
            <a:endParaRPr lang="ru-RU" sz="1200" dirty="0" smtClean="0"/>
          </a:p>
          <a:p>
            <a:pPr marL="502920" indent="-457200">
              <a:buFont typeface="+mj-lt"/>
              <a:buAutoNum type="arabicPeriod"/>
            </a:pPr>
            <a:r>
              <a:rPr lang="ru-RU" sz="1200" dirty="0" smtClean="0"/>
              <a:t>Сатурн </a:t>
            </a:r>
            <a:r>
              <a:rPr lang="en-US" dirty="0" smtClean="0">
                <a:hlinkClick r:id="rId8"/>
              </a:rPr>
              <a:t>https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multiurok.ru/files/priezientatsiia-planiety-ghighanty.htm</a:t>
            </a: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obvaldefoltovi4.livejournal.com/3711812.html</a:t>
            </a: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r>
              <a:rPr lang="ru-RU" dirty="0" smtClean="0"/>
              <a:t>Европа </a:t>
            </a:r>
            <a:r>
              <a:rPr lang="en-US" dirty="0" smtClean="0">
                <a:hlinkClick r:id="rId10"/>
              </a:rPr>
              <a:t>http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photo-fact.ru/index.php/v-mire/7929-na-sputnike-yupitera-evrope-vozmozhna-zhizn-uchenie</a:t>
            </a: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 smtClean="0"/>
          </a:p>
          <a:p>
            <a:pPr marL="50292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2591144" cy="10519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34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33974" y="731520"/>
            <a:ext cx="3830514" cy="3474720"/>
          </a:xfrm>
        </p:spPr>
        <p:txBody>
          <a:bodyPr/>
          <a:lstStyle/>
          <a:p>
            <a:r>
              <a:rPr lang="ru-RU" dirty="0" smtClean="0"/>
              <a:t>Ганимед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403"/>
            <a:ext cx="5133975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59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580112" y="731520"/>
            <a:ext cx="1963688" cy="3474720"/>
          </a:xfrm>
        </p:spPr>
        <p:txBody>
          <a:bodyPr/>
          <a:lstStyle/>
          <a:p>
            <a:r>
              <a:rPr lang="ru-RU" dirty="0" smtClean="0"/>
              <a:t>Каллисто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85775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2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r>
              <a:rPr lang="ru-RU" dirty="0" smtClean="0"/>
              <a:t>СПУТНИКИ САТУРНА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У Сатурна известно 62 естественных </a:t>
            </a:r>
            <a:r>
              <a:rPr lang="ru-RU" dirty="0" smtClean="0"/>
              <a:t>спутника. Самый большой спутник Титан </a:t>
            </a:r>
            <a:endParaRPr lang="ru-RU" dirty="0"/>
          </a:p>
        </p:txBody>
      </p:sp>
      <p:pic>
        <p:nvPicPr>
          <p:cNvPr id="12290" name="Picture 2" descr="https://upload.wikimedia.org/wikipedia/commons/thumb/c/c1/Saturn-map.jpg/1024px-Saturn-ma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60911"/>
            <a:ext cx="809625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2044"/>
            <a:ext cx="38100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687202"/>
            <a:ext cx="31063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Титан –спутник Сатурна, далекий двойник Земли</a:t>
            </a:r>
          </a:p>
        </p:txBody>
      </p:sp>
    </p:spTree>
    <p:extLst>
      <p:ext uri="{BB962C8B-B14F-4D97-AF65-F5344CB8AC3E}">
        <p14:creationId xmlns:p14="http://schemas.microsoft.com/office/powerpoint/2010/main" val="265781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116632"/>
            <a:ext cx="3733800" cy="1143000"/>
          </a:xfrm>
        </p:spPr>
        <p:txBody>
          <a:bodyPr/>
          <a:lstStyle/>
          <a:p>
            <a:r>
              <a:rPr lang="ru-RU" dirty="0" smtClean="0"/>
              <a:t>СПУТНИКИ НЕПТУНА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5661248"/>
            <a:ext cx="3599384" cy="1169012"/>
          </a:xfrm>
        </p:spPr>
        <p:txBody>
          <a:bodyPr/>
          <a:lstStyle/>
          <a:p>
            <a:r>
              <a:rPr lang="ru-RU" dirty="0"/>
              <a:t>В настоящее время известно 14 спутников. </a:t>
            </a:r>
            <a:r>
              <a:rPr lang="ru-RU" dirty="0" smtClean="0"/>
              <a:t>Самый большой Тритон</a:t>
            </a:r>
            <a:endParaRPr lang="ru-RU" dirty="0"/>
          </a:p>
        </p:txBody>
      </p:sp>
      <p:pic>
        <p:nvPicPr>
          <p:cNvPr id="17410" name="Picture 2" descr="Triton moon mosaic Voyager 2 (large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5410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7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74469"/>
            <a:ext cx="3848215" cy="1143000"/>
          </a:xfrm>
        </p:spPr>
        <p:txBody>
          <a:bodyPr/>
          <a:lstStyle/>
          <a:p>
            <a:r>
              <a:rPr lang="ru-RU" dirty="0" smtClean="0"/>
              <a:t>СПУТНИКИ УРАНА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5574" y="4438650"/>
            <a:ext cx="8880921" cy="241934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известно 27 спутников[1]. Все они получили названия в честь персонажей из произведений Уильяма Шекспира и Александра </a:t>
            </a:r>
            <a:r>
              <a:rPr lang="ru-RU" dirty="0" err="1"/>
              <a:t>Поупа</a:t>
            </a:r>
            <a:r>
              <a:rPr lang="ru-RU" dirty="0"/>
              <a:t>. Первые два спутника — </a:t>
            </a:r>
            <a:r>
              <a:rPr lang="ru-RU" dirty="0" err="1"/>
              <a:t>Титанию</a:t>
            </a:r>
            <a:r>
              <a:rPr lang="ru-RU" dirty="0"/>
              <a:t> и </a:t>
            </a:r>
            <a:r>
              <a:rPr lang="ru-RU" dirty="0" err="1"/>
              <a:t>Оберон</a:t>
            </a:r>
            <a:r>
              <a:rPr lang="ru-RU" dirty="0"/>
              <a:t> — открыл Уильям Гершель в 1787 году. Ещё два шарообразных спутника (Ариэль и </a:t>
            </a:r>
            <a:r>
              <a:rPr lang="ru-RU" dirty="0" err="1"/>
              <a:t>Умбриэль</a:t>
            </a:r>
            <a:r>
              <a:rPr lang="ru-RU" dirty="0"/>
              <a:t>) обнаружил в 1851 году Уильям </a:t>
            </a:r>
            <a:r>
              <a:rPr lang="ru-RU" dirty="0" err="1"/>
              <a:t>Лассел</a:t>
            </a:r>
            <a:r>
              <a:rPr lang="ru-RU" dirty="0"/>
              <a:t>. В 1948 году </a:t>
            </a:r>
            <a:r>
              <a:rPr lang="ru-RU" dirty="0" err="1"/>
              <a:t>Джерард</a:t>
            </a:r>
            <a:r>
              <a:rPr lang="ru-RU" dirty="0"/>
              <a:t> </a:t>
            </a:r>
            <a:r>
              <a:rPr lang="ru-RU" dirty="0" err="1"/>
              <a:t>Койпер</a:t>
            </a:r>
            <a:r>
              <a:rPr lang="ru-RU" dirty="0"/>
              <a:t> открыл Миранду. Остальные спутники были открыты после 1985 года, во время миссии «Вояджера-2» или с помощью сильных наземных телескопов. </a:t>
            </a:r>
          </a:p>
        </p:txBody>
      </p:sp>
      <p:pic>
        <p:nvPicPr>
          <p:cNvPr id="15362" name="Picture 2" descr="http://luna.gorod.tomsk.ru/uploads/18450/1292179590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0"/>
            <a:ext cx="5715000" cy="44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28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326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Кульминационным моментом в изучении Титана был спуск на его поверхность космического зонда Европейского космического сообщества ЕСА "Гюйгенс", названного в честь астронома, открывшего Титан. </a:t>
            </a:r>
          </a:p>
        </p:txBody>
      </p:sp>
      <p:pic>
        <p:nvPicPr>
          <p:cNvPr id="14338" name="Picture 2" descr="http://www.dopotopa.com/images/tit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18047"/>
            <a:ext cx="4500051" cy="33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dopotopa.com/images/tit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30" y="3242442"/>
            <a:ext cx="80962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5013176"/>
            <a:ext cx="6400800" cy="1728192"/>
          </a:xfrm>
        </p:spPr>
        <p:txBody>
          <a:bodyPr>
            <a:normAutofit/>
          </a:bodyPr>
          <a:lstStyle/>
          <a:p>
            <a:r>
              <a:rPr lang="ru-RU" dirty="0"/>
              <a:t>Сравнительные размеры Урана и шести его самых больших спутников. Слева направо: Пак, Миранда, Ариэль, </a:t>
            </a:r>
            <a:r>
              <a:rPr lang="ru-RU" dirty="0" err="1"/>
              <a:t>Умбриэль</a:t>
            </a:r>
            <a:r>
              <a:rPr lang="ru-RU" dirty="0"/>
              <a:t>, </a:t>
            </a:r>
            <a:r>
              <a:rPr lang="ru-RU" dirty="0" err="1"/>
              <a:t>Титания</a:t>
            </a:r>
            <a:r>
              <a:rPr lang="ru-RU" dirty="0"/>
              <a:t> и </a:t>
            </a:r>
            <a:r>
              <a:rPr lang="ru-RU" dirty="0" err="1"/>
              <a:t>Оберон</a:t>
            </a:r>
            <a:r>
              <a:rPr lang="ru-RU" dirty="0"/>
              <a:t>.</a:t>
            </a:r>
          </a:p>
        </p:txBody>
      </p:sp>
      <p:pic>
        <p:nvPicPr>
          <p:cNvPr id="16386" name="Picture 2" descr="https://upload.wikimedia.org/wikipedia/commons/thumb/5/5a/Uranus_moons.jpg/300px-Uranus_mo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0647"/>
            <a:ext cx="6480720" cy="45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chenik014\Desktop\65xThu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04" y="188640"/>
            <a:ext cx="8949696" cy="631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68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7_Воздушный поток</vt:lpstr>
      <vt:lpstr>Презентация PowerPoint</vt:lpstr>
      <vt:lpstr>Презентация PowerPoint</vt:lpstr>
      <vt:lpstr>Презентация PowerPoint</vt:lpstr>
      <vt:lpstr>СПУТНИКИ САТУРНА</vt:lpstr>
      <vt:lpstr>СПУТНИКИ НЕПТУНА</vt:lpstr>
      <vt:lpstr>СПУТНИКИ УРАНА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Uchenik014</dc:creator>
  <cp:lastModifiedBy>Uchenik014</cp:lastModifiedBy>
  <cp:revision>1</cp:revision>
  <dcterms:created xsi:type="dcterms:W3CDTF">2018-07-24T02:05:12Z</dcterms:created>
  <dcterms:modified xsi:type="dcterms:W3CDTF">2018-07-24T02:07:34Z</dcterms:modified>
</cp:coreProperties>
</file>