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5_lliella_YBrickRd_paper12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72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sz="1600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70</cp:revision>
  <dcterms:created xsi:type="dcterms:W3CDTF">2014-07-06T18:18:01Z</dcterms:created>
  <dcterms:modified xsi:type="dcterms:W3CDTF">2018-03-11T04:12:06Z</dcterms:modified>
</cp:coreProperties>
</file>