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61" r:id="rId2"/>
    <p:sldId id="292" r:id="rId3"/>
    <p:sldId id="274" r:id="rId4"/>
    <p:sldId id="291" r:id="rId5"/>
    <p:sldId id="257" r:id="rId6"/>
    <p:sldId id="293" r:id="rId7"/>
    <p:sldId id="28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DB9E13-72C3-4235-8CD1-947CA2FD185D}" type="datetimeFigureOut">
              <a:rPr lang="ru-RU" smtClean="0"/>
              <a:t>24.07.2018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6B8502-DE3B-4CF0-B911-09D96660B7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974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24.07.2018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24.07.2018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24.07.2018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24.07.2018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24.07.2018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24.07.2018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24.07.2018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24.07.2018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24.07.2018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24.07.2018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24.07.2018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24.07.2018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2060848"/>
            <a:ext cx="8748464" cy="826445"/>
          </a:xfrm>
        </p:spPr>
        <p:txBody>
          <a:bodyPr/>
          <a:lstStyle/>
          <a:p>
            <a:r>
              <a:rPr lang="ru-RU" sz="4600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</a:rPr>
              <a:t>«Спутники </a:t>
            </a:r>
            <a:r>
              <a:rPr lang="ru-RU" sz="46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</a:rPr>
              <a:t>планет </a:t>
            </a:r>
            <a:r>
              <a:rPr lang="ru-RU" sz="4600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</a:rPr>
              <a:t>гигантов»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203848" y="3212976"/>
            <a:ext cx="5313229" cy="2446458"/>
          </a:xfrm>
        </p:spPr>
        <p:txBody>
          <a:bodyPr/>
          <a:lstStyle/>
          <a:p>
            <a:pPr marL="45720" indent="0">
              <a:buNone/>
            </a:pPr>
            <a:r>
              <a:rPr lang="ru-RU" dirty="0" smtClean="0"/>
              <a:t>Выполнил ученик 9 «А» класса</a:t>
            </a:r>
          </a:p>
          <a:p>
            <a:pPr marL="45720" indent="0">
              <a:buNone/>
            </a:pPr>
            <a:r>
              <a:rPr lang="ru-RU" dirty="0" smtClean="0"/>
              <a:t>МКОУ «Касторенская СОШ №1»</a:t>
            </a:r>
          </a:p>
          <a:p>
            <a:pPr marL="45720" indent="0">
              <a:buNone/>
            </a:pPr>
            <a:r>
              <a:rPr lang="ru-RU" dirty="0" smtClean="0"/>
              <a:t>Горлов Анатолий</a:t>
            </a:r>
          </a:p>
          <a:p>
            <a:pPr marL="45720" indent="0">
              <a:buNone/>
            </a:pPr>
            <a:r>
              <a:rPr lang="ru-RU" dirty="0" smtClean="0"/>
              <a:t>Руководитель: Ковтун А.М.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547664" y="836712"/>
            <a:ext cx="6736595" cy="792088"/>
          </a:xfrm>
        </p:spPr>
        <p:txBody>
          <a:bodyPr>
            <a:noAutofit/>
          </a:bodyPr>
          <a:lstStyle/>
          <a:p>
            <a:r>
              <a:rPr lang="ru-RU" sz="5400" dirty="0" smtClean="0"/>
              <a:t>Учебный проект 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98307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188640"/>
            <a:ext cx="727280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Цели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проекта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современной естественнонаучной картины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мира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Раскрытие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развития представлений о строении Вселенной как о длительном и сложном пути познания человечеством окружающей природы и своего места в ней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Изучение тел Солнечной системы.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Подготовка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дополнительного материала к школьному учебнику.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представлений о практическом применении космонавтики.</a:t>
            </a:r>
          </a:p>
        </p:txBody>
      </p:sp>
    </p:spTree>
    <p:extLst>
      <p:ext uri="{BB962C8B-B14F-4D97-AF65-F5344CB8AC3E}">
        <p14:creationId xmlns:p14="http://schemas.microsoft.com/office/powerpoint/2010/main" val="1878234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404664"/>
            <a:ext cx="9036496" cy="6511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Задачи проекта</a:t>
            </a:r>
            <a:endParaRPr lang="ru-RU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1.	Формировать знания о роли  астрономии, связи астрономии  с другими  науками.</a:t>
            </a:r>
            <a:endParaRPr lang="ru-RU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2.	Продолжать изучение Солнечной системы.</a:t>
            </a:r>
            <a:endParaRPr lang="ru-RU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3.	Продолжать формировать новые способы получения знаний.</a:t>
            </a:r>
            <a:endParaRPr lang="ru-RU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4.	Продолжать формировать умения поиска, сбора, структуризации  и представления полученной информации.</a:t>
            </a:r>
            <a:endParaRPr lang="ru-RU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5.	Продолжать формировать навыки безопасного использования 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интернет ресурсов </a:t>
            </a:r>
            <a:r>
              <a:rPr lang="ru-RU" sz="2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с учетом авторских прав.</a:t>
            </a:r>
            <a:endParaRPr lang="ru-RU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6.	Продолжать развивать коммуникативные навыки, ораторские способности.</a:t>
            </a:r>
            <a:endParaRPr lang="ru-RU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7.	Формировать умения создания презентаций как наглядного материала к устному выступлению.</a:t>
            </a:r>
            <a:endParaRPr lang="ru-RU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46597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1988840"/>
            <a:ext cx="3222102" cy="2415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018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03648" y="404664"/>
            <a:ext cx="6512511" cy="1143000"/>
          </a:xfrm>
        </p:spPr>
        <p:txBody>
          <a:bodyPr/>
          <a:lstStyle/>
          <a:p>
            <a:r>
              <a:rPr lang="ru-RU" dirty="0" smtClean="0"/>
              <a:t>Солнечные часы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29135" y="1988840"/>
            <a:ext cx="3480321" cy="3474720"/>
          </a:xfrm>
        </p:spPr>
        <p:txBody>
          <a:bodyPr/>
          <a:lstStyle/>
          <a:p>
            <a:r>
              <a:rPr lang="ru-RU" dirty="0"/>
              <a:t>Первые солнечные часы: шест воткнут в землю и шкала времени. </a:t>
            </a:r>
            <a:endParaRPr lang="ru-RU" dirty="0" smtClean="0"/>
          </a:p>
          <a:p>
            <a:r>
              <a:rPr lang="ru-RU" dirty="0" smtClean="0"/>
              <a:t>Когда </a:t>
            </a:r>
            <a:r>
              <a:rPr lang="ru-RU" dirty="0"/>
              <a:t>Солнце в самой высокой точке на небе – полдень. Остальную шкалу разбить </a:t>
            </a:r>
            <a:r>
              <a:rPr lang="ru-RU" dirty="0" smtClean="0"/>
              <a:t>не трудно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AutoShape 2" descr="https://sm-news.ru/upload/iblock/652/6524058add2d36713fcc8a5b4a144e8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2564904"/>
            <a:ext cx="3895710" cy="2392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92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95359" y="332656"/>
            <a:ext cx="5414570" cy="1143000"/>
          </a:xfrm>
        </p:spPr>
        <p:txBody>
          <a:bodyPr/>
          <a:lstStyle/>
          <a:p>
            <a:r>
              <a:rPr lang="ru-RU" dirty="0"/>
              <a:t>Средства изучения астрономии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2564904"/>
            <a:ext cx="6400800" cy="34747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http://www.teleport2001.ru/files/teleport/images/2015/05/23/1364336064_teleskop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1580" y="2975992"/>
            <a:ext cx="4427711" cy="3320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1054" y="224616"/>
            <a:ext cx="3934691" cy="3058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873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332656"/>
            <a:ext cx="8856984" cy="1143000"/>
          </a:xfrm>
        </p:spPr>
        <p:txBody>
          <a:bodyPr/>
          <a:lstStyle/>
          <a:p>
            <a:r>
              <a:rPr lang="ru-RU" dirty="0" smtClean="0"/>
              <a:t>Средства изучения астрономии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1988840"/>
            <a:ext cx="3744417" cy="2921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2952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1180</TotalTime>
  <Words>119</Words>
  <Application>Microsoft Office PowerPoint</Application>
  <PresentationFormat>Экран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«Спутники планет гигантов»</vt:lpstr>
      <vt:lpstr>Презентация PowerPoint</vt:lpstr>
      <vt:lpstr>Презентация PowerPoint</vt:lpstr>
      <vt:lpstr>Презентация PowerPoint</vt:lpstr>
      <vt:lpstr>Солнечные часы</vt:lpstr>
      <vt:lpstr>Средства изучения астрономии</vt:lpstr>
      <vt:lpstr>Средства изучения астрономии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«Спутники планет гигантов»</dc:title>
  <dc:creator>Uchitel1</dc:creator>
  <cp:lastModifiedBy>Uchenik014</cp:lastModifiedBy>
  <cp:revision>50</cp:revision>
  <dcterms:created xsi:type="dcterms:W3CDTF">2018-02-07T11:21:33Z</dcterms:created>
  <dcterms:modified xsi:type="dcterms:W3CDTF">2018-07-24T06:04:31Z</dcterms:modified>
</cp:coreProperties>
</file>